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5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308"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Lst>
  <p:sldSz cx="12192000" cy="6858000"/>
  <p:notesSz cx="6858000" cy="9144000"/>
  <p:embeddedFontLst>
    <p:embeddedFont>
      <p:font typeface="Century Schoolbook" panose="02040604050505020304" pitchFamily="18" charset="0"/>
      <p:regular r:id="rId55"/>
      <p:bold r:id="rId56"/>
      <p:italic r:id="rId57"/>
      <p:boldItalic r:id="rId58"/>
    </p:embeddedFont>
    <p:embeddedFont>
      <p:font typeface="Century Gothic" panose="020B0502020202020204" pitchFamily="34" charset="0"/>
      <p:regular r:id="rId59"/>
      <p:bold r:id="rId60"/>
      <p:italic r:id="rId61"/>
      <p:boldItalic r:id="rId62"/>
    </p:embeddedFont>
    <p:embeddedFont>
      <p:font typeface="Calibri" panose="020F0502020204030204" pitchFamily="34" charset="0"/>
      <p:regular r:id="rId63"/>
      <p:bold r:id="rId64"/>
      <p:italic r:id="rId65"/>
      <p:boldItalic r:id="rId6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67" roundtripDataSignature="AMtx7mjfVObchZ8h3i4E3kgT+UnX8xem8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786BDF94-1CCC-49DB-8AD0-1CCA35DFA441}">
  <a:tblStyle styleId="{786BDF94-1CCC-49DB-8AD0-1CCA35DFA441}" styleName="Table_0">
    <a:wholeTbl>
      <a:tcTxStyle b="off" i="off">
        <a:font>
          <a:latin typeface="Century Gothic"/>
          <a:ea typeface="Century Gothic"/>
          <a:cs typeface="Century Gothic"/>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FAE7E8"/>
          </a:solidFill>
        </a:fill>
      </a:tcStyle>
    </a:wholeTbl>
    <a:band1H>
      <a:tcTxStyle/>
      <a:tcStyle>
        <a:tcBdr/>
        <a:fill>
          <a:solidFill>
            <a:srgbClr val="F5CBCF"/>
          </a:solidFill>
        </a:fill>
      </a:tcStyle>
    </a:band1H>
    <a:band2H>
      <a:tcTxStyle/>
      <a:tcStyle>
        <a:tcBdr/>
      </a:tcStyle>
    </a:band2H>
    <a:band1V>
      <a:tcTxStyle/>
      <a:tcStyle>
        <a:tcBdr/>
        <a:fill>
          <a:solidFill>
            <a:srgbClr val="F5CBCF"/>
          </a:solidFill>
        </a:fill>
      </a:tcStyle>
    </a:band1V>
    <a:band2V>
      <a:tcTxStyle/>
      <a:tcStyle>
        <a:tcBdr/>
      </a:tcStyle>
    </a:band2V>
    <a:lastCol>
      <a:tcTxStyle b="on" i="off">
        <a:font>
          <a:latin typeface="Century Gothic"/>
          <a:ea typeface="Century Gothic"/>
          <a:cs typeface="Century Gothic"/>
        </a:font>
        <a:schemeClr val="lt1"/>
      </a:tcTxStyle>
      <a:tcStyle>
        <a:tcBdr/>
        <a:fill>
          <a:solidFill>
            <a:schemeClr val="accent1"/>
          </a:solidFill>
        </a:fill>
      </a:tcStyle>
    </a:lastCol>
    <a:firstCol>
      <a:tcTxStyle b="on" i="off">
        <a:font>
          <a:latin typeface="Century Gothic"/>
          <a:ea typeface="Century Gothic"/>
          <a:cs typeface="Century Gothic"/>
        </a:font>
        <a:schemeClr val="lt1"/>
      </a:tcTxStyle>
      <a:tcStyle>
        <a:tcBdr/>
        <a:fill>
          <a:solidFill>
            <a:schemeClr val="accent1"/>
          </a:solidFill>
        </a:fill>
      </a:tcStyle>
    </a:firstCol>
    <a:lastRow>
      <a:tcTxStyle b="on" i="off">
        <a:font>
          <a:latin typeface="Century Gothic"/>
          <a:ea typeface="Century Gothic"/>
          <a:cs typeface="Century Gothic"/>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entury Gothic"/>
          <a:ea typeface="Century Gothic"/>
          <a:cs typeface="Century Gothic"/>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0E11DAA7-9F33-403E-99FB-BAC35A1AEA4F}" styleName="Table_1">
    <a:wholeTbl>
      <a:tcTxStyle b="off" i="off">
        <a:font>
          <a:latin typeface="Century Gothic"/>
          <a:ea typeface="Century Gothic"/>
          <a:cs typeface="Century Gothic"/>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9EEFA"/>
          </a:solidFill>
        </a:fill>
      </a:tcStyle>
    </a:wholeTbl>
    <a:band1H>
      <a:tcTxStyle/>
      <a:tcStyle>
        <a:tcBdr/>
        <a:fill>
          <a:solidFill>
            <a:srgbClr val="D0DBF4"/>
          </a:solidFill>
        </a:fill>
      </a:tcStyle>
    </a:band1H>
    <a:band2H>
      <a:tcTxStyle/>
      <a:tcStyle>
        <a:tcBdr/>
      </a:tcStyle>
    </a:band2H>
    <a:band1V>
      <a:tcTxStyle/>
      <a:tcStyle>
        <a:tcBdr/>
        <a:fill>
          <a:solidFill>
            <a:srgbClr val="D0DBF4"/>
          </a:solidFill>
        </a:fill>
      </a:tcStyle>
    </a:band1V>
    <a:band2V>
      <a:tcTxStyle/>
      <a:tcStyle>
        <a:tcBdr/>
      </a:tcStyle>
    </a:band2V>
    <a:lastCol>
      <a:tcTxStyle b="on" i="off">
        <a:font>
          <a:latin typeface="Century Gothic"/>
          <a:ea typeface="Century Gothic"/>
          <a:cs typeface="Century Gothic"/>
        </a:font>
        <a:schemeClr val="lt1"/>
      </a:tcTxStyle>
      <a:tcStyle>
        <a:tcBdr/>
        <a:fill>
          <a:solidFill>
            <a:schemeClr val="accent5"/>
          </a:solidFill>
        </a:fill>
      </a:tcStyle>
    </a:lastCol>
    <a:firstCol>
      <a:tcTxStyle b="on" i="off">
        <a:font>
          <a:latin typeface="Century Gothic"/>
          <a:ea typeface="Century Gothic"/>
          <a:cs typeface="Century Gothic"/>
        </a:font>
        <a:schemeClr val="lt1"/>
      </a:tcTxStyle>
      <a:tcStyle>
        <a:tcBdr/>
        <a:fill>
          <a:solidFill>
            <a:schemeClr val="accent5"/>
          </a:solidFill>
        </a:fill>
      </a:tcStyle>
    </a:firstCol>
    <a:lastRow>
      <a:tcTxStyle b="on" i="off">
        <a:font>
          <a:latin typeface="Century Gothic"/>
          <a:ea typeface="Century Gothic"/>
          <a:cs typeface="Century Gothic"/>
        </a:font>
        <a:schemeClr val="lt1"/>
      </a:tcTxStyle>
      <a:tcStyle>
        <a:tcBdr>
          <a:top>
            <a:ln w="38100" cap="flat" cmpd="sng">
              <a:solidFill>
                <a:schemeClr val="lt1"/>
              </a:solidFill>
              <a:prstDash val="solid"/>
              <a:round/>
              <a:headEnd type="none" w="sm" len="sm"/>
              <a:tailEnd type="none" w="sm" len="sm"/>
            </a:ln>
          </a:top>
        </a:tcBdr>
        <a:fill>
          <a:solidFill>
            <a:schemeClr val="accent5"/>
          </a:solidFill>
        </a:fill>
      </a:tcStyle>
    </a:lastRow>
    <a:seCell>
      <a:tcTxStyle/>
      <a:tcStyle>
        <a:tcBdr/>
      </a:tcStyle>
    </a:seCell>
    <a:swCell>
      <a:tcTxStyle/>
      <a:tcStyle>
        <a:tcBdr/>
      </a:tcStyle>
    </a:swCell>
    <a:firstRow>
      <a:tcTxStyle b="on" i="off">
        <a:font>
          <a:latin typeface="Century Gothic"/>
          <a:ea typeface="Century Gothic"/>
          <a:cs typeface="Century Gothic"/>
        </a:font>
        <a:schemeClr val="lt1"/>
      </a:tcTxStyle>
      <a:tcStyle>
        <a:tcBdr>
          <a:bottom>
            <a:ln w="38100" cap="flat" cmpd="sng">
              <a:solidFill>
                <a:schemeClr val="lt1"/>
              </a:solidFill>
              <a:prstDash val="solid"/>
              <a:round/>
              <a:headEnd type="none" w="sm" len="sm"/>
              <a:tailEnd type="none" w="sm" len="sm"/>
            </a:ln>
          </a:bottom>
        </a:tcBdr>
        <a:fill>
          <a:solidFill>
            <a:schemeClr val="accent5"/>
          </a:solidFill>
        </a:fill>
      </a:tcStyle>
    </a:firstRow>
    <a:neCell>
      <a:tcTxStyle/>
      <a:tcStyle>
        <a:tcBdr/>
      </a:tcStyle>
    </a:neCell>
    <a:nwCell>
      <a:tcTxStyle/>
      <a:tcStyle>
        <a:tcBdr/>
      </a:tcStyle>
    </a:nwCell>
  </a:tblStyle>
  <a:tblStyle styleId="{D113A9D2-9D6B-4929-AA2D-F23B5EE8CBE7}" styleName="Stile con tema 2 - Colore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Stile con tema 2 - Colore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100" d="100"/>
          <a:sy n="100" d="100"/>
        </p:scale>
        <p:origin x="-344" y="33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font" Target="fonts/font1.fntdata"/><Relationship Id="rId63" Type="http://schemas.openxmlformats.org/officeDocument/2006/relationships/font" Target="fonts/font9.fntdata"/><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font" Target="fonts/font4.fntdata"/><Relationship Id="rId66" Type="http://schemas.openxmlformats.org/officeDocument/2006/relationships/font" Target="fonts/font12.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font" Target="fonts/font3.fntdata"/><Relationship Id="rId61" Type="http://schemas.openxmlformats.org/officeDocument/2006/relationships/font" Target="fonts/font7.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font" Target="fonts/font6.fntdata"/><Relationship Id="rId65" Type="http://schemas.openxmlformats.org/officeDocument/2006/relationships/font" Target="fonts/font1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2.fntdata"/><Relationship Id="rId64" Type="http://schemas.openxmlformats.org/officeDocument/2006/relationships/font" Target="fonts/font10.fntdata"/><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5.fntdata"/><Relationship Id="rId67" Type="http://customschemas.google.com/relationships/presentationmetadata" Target="meta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notesMaster" Target="notesMasters/notesMaster1.xml"/><Relationship Id="rId62" Type="http://schemas.openxmlformats.org/officeDocument/2006/relationships/font" Target="fonts/font8.fntdata"/><Relationship Id="rId7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3052436504"/>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2" name="Google Shape;14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097001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1" name="Google Shape;221;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869214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1" name="Google Shape;231;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448691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1" name="Google Shape;241;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388275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9" name="Google Shape;249;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81476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282" name="Google Shape;282;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612964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8" name="Google Shape;288;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97729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4" name="Google Shape;294;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068336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p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00" name="Google Shape;300;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550214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p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06" name="Google Shape;306;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4216035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p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2" name="Google Shape;312;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96655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8" name="Google Shape;14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054475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p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8" name="Google Shape;318;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101799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p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4" name="Google Shape;324;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0966585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p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30" name="Google Shape;330;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661045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Google Shape;335;p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36" name="Google Shape;336;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0690159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p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2" name="Google Shape;342;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2493318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Google Shape;347;p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8" name="Google Shape;348;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8205142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Google Shape;353;p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54" name="Google Shape;354;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5369321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p:cNvGrpSpPr/>
        <p:nvPr/>
      </p:nvGrpSpPr>
      <p:grpSpPr>
        <a:xfrm>
          <a:off x="0" y="0"/>
          <a:ext cx="0" cy="0"/>
          <a:chOff x="0" y="0"/>
          <a:chExt cx="0" cy="0"/>
        </a:xfrm>
      </p:grpSpPr>
      <p:sp>
        <p:nvSpPr>
          <p:cNvPr id="358" name="Google Shape;358;p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59" name="Google Shape;359;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1047917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Google Shape;363;p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64" name="Google Shape;364;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4011944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p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69" name="Google Shape;369;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199620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9" name="Google Shape;169;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9778480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
        <p:cNvGrpSpPr/>
        <p:nvPr/>
      </p:nvGrpSpPr>
      <p:grpSpPr>
        <a:xfrm>
          <a:off x="0" y="0"/>
          <a:ext cx="0" cy="0"/>
          <a:chOff x="0" y="0"/>
          <a:chExt cx="0" cy="0"/>
        </a:xfrm>
      </p:grpSpPr>
      <p:sp>
        <p:nvSpPr>
          <p:cNvPr id="373" name="Google Shape;373;p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74" name="Google Shape;374;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0622690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Google Shape;378;p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79" name="Google Shape;379;p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8869590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Google Shape;383;p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84" name="Google Shape;384;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8346083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8"/>
        <p:cNvGrpSpPr/>
        <p:nvPr/>
      </p:nvGrpSpPr>
      <p:grpSpPr>
        <a:xfrm>
          <a:off x="0" y="0"/>
          <a:ext cx="0" cy="0"/>
          <a:chOff x="0" y="0"/>
          <a:chExt cx="0" cy="0"/>
        </a:xfrm>
      </p:grpSpPr>
      <p:sp>
        <p:nvSpPr>
          <p:cNvPr id="389" name="Google Shape;389;p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90" name="Google Shape;390;p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8985852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
        <p:cNvGrpSpPr/>
        <p:nvPr/>
      </p:nvGrpSpPr>
      <p:grpSpPr>
        <a:xfrm>
          <a:off x="0" y="0"/>
          <a:ext cx="0" cy="0"/>
          <a:chOff x="0" y="0"/>
          <a:chExt cx="0" cy="0"/>
        </a:xfrm>
      </p:grpSpPr>
      <p:sp>
        <p:nvSpPr>
          <p:cNvPr id="395" name="Google Shape;395;p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96" name="Google Shape;396;p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380468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
        <p:cNvGrpSpPr/>
        <p:nvPr/>
      </p:nvGrpSpPr>
      <p:grpSpPr>
        <a:xfrm>
          <a:off x="0" y="0"/>
          <a:ext cx="0" cy="0"/>
          <a:chOff x="0" y="0"/>
          <a:chExt cx="0" cy="0"/>
        </a:xfrm>
      </p:grpSpPr>
      <p:sp>
        <p:nvSpPr>
          <p:cNvPr id="401" name="Google Shape;401;p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02" name="Google Shape;402;p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767965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
        <p:cNvGrpSpPr/>
        <p:nvPr/>
      </p:nvGrpSpPr>
      <p:grpSpPr>
        <a:xfrm>
          <a:off x="0" y="0"/>
          <a:ext cx="0" cy="0"/>
          <a:chOff x="0" y="0"/>
          <a:chExt cx="0" cy="0"/>
        </a:xfrm>
      </p:grpSpPr>
      <p:sp>
        <p:nvSpPr>
          <p:cNvPr id="401" name="Google Shape;401;p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02" name="Google Shape;402;p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3324662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2"/>
        <p:cNvGrpSpPr/>
        <p:nvPr/>
      </p:nvGrpSpPr>
      <p:grpSpPr>
        <a:xfrm>
          <a:off x="0" y="0"/>
          <a:ext cx="0" cy="0"/>
          <a:chOff x="0" y="0"/>
          <a:chExt cx="0" cy="0"/>
        </a:xfrm>
      </p:grpSpPr>
      <p:sp>
        <p:nvSpPr>
          <p:cNvPr id="413" name="Google Shape;413;p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14" name="Google Shape;414;p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6002645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
        <p:cNvGrpSpPr/>
        <p:nvPr/>
      </p:nvGrpSpPr>
      <p:grpSpPr>
        <a:xfrm>
          <a:off x="0" y="0"/>
          <a:ext cx="0" cy="0"/>
          <a:chOff x="0" y="0"/>
          <a:chExt cx="0" cy="0"/>
        </a:xfrm>
      </p:grpSpPr>
      <p:sp>
        <p:nvSpPr>
          <p:cNvPr id="419" name="Google Shape;419;p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20" name="Google Shape;420;p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9598154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4"/>
        <p:cNvGrpSpPr/>
        <p:nvPr/>
      </p:nvGrpSpPr>
      <p:grpSpPr>
        <a:xfrm>
          <a:off x="0" y="0"/>
          <a:ext cx="0" cy="0"/>
          <a:chOff x="0" y="0"/>
          <a:chExt cx="0" cy="0"/>
        </a:xfrm>
      </p:grpSpPr>
      <p:sp>
        <p:nvSpPr>
          <p:cNvPr id="425" name="Google Shape;425;p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26" name="Google Shape;426;p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218112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5" name="Google Shape;175;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2494268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0"/>
        <p:cNvGrpSpPr/>
        <p:nvPr/>
      </p:nvGrpSpPr>
      <p:grpSpPr>
        <a:xfrm>
          <a:off x="0" y="0"/>
          <a:ext cx="0" cy="0"/>
          <a:chOff x="0" y="0"/>
          <a:chExt cx="0" cy="0"/>
        </a:xfrm>
      </p:grpSpPr>
      <p:sp>
        <p:nvSpPr>
          <p:cNvPr id="431" name="Google Shape;431;p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32" name="Google Shape;432;p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3360886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6"/>
        <p:cNvGrpSpPr/>
        <p:nvPr/>
      </p:nvGrpSpPr>
      <p:grpSpPr>
        <a:xfrm>
          <a:off x="0" y="0"/>
          <a:ext cx="0" cy="0"/>
          <a:chOff x="0" y="0"/>
          <a:chExt cx="0" cy="0"/>
        </a:xfrm>
      </p:grpSpPr>
      <p:sp>
        <p:nvSpPr>
          <p:cNvPr id="437" name="Google Shape;437;p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38" name="Google Shape;438;p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4344418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2"/>
        <p:cNvGrpSpPr/>
        <p:nvPr/>
      </p:nvGrpSpPr>
      <p:grpSpPr>
        <a:xfrm>
          <a:off x="0" y="0"/>
          <a:ext cx="0" cy="0"/>
          <a:chOff x="0" y="0"/>
          <a:chExt cx="0" cy="0"/>
        </a:xfrm>
      </p:grpSpPr>
      <p:sp>
        <p:nvSpPr>
          <p:cNvPr id="443" name="Google Shape;443;p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44" name="Google Shape;444;p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2026329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8"/>
        <p:cNvGrpSpPr/>
        <p:nvPr/>
      </p:nvGrpSpPr>
      <p:grpSpPr>
        <a:xfrm>
          <a:off x="0" y="0"/>
          <a:ext cx="0" cy="0"/>
          <a:chOff x="0" y="0"/>
          <a:chExt cx="0" cy="0"/>
        </a:xfrm>
      </p:grpSpPr>
      <p:sp>
        <p:nvSpPr>
          <p:cNvPr id="449" name="Google Shape;449;p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50" name="Google Shape;450;p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3617344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p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56" name="Google Shape;456;p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5085164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0"/>
        <p:cNvGrpSpPr/>
        <p:nvPr/>
      </p:nvGrpSpPr>
      <p:grpSpPr>
        <a:xfrm>
          <a:off x="0" y="0"/>
          <a:ext cx="0" cy="0"/>
          <a:chOff x="0" y="0"/>
          <a:chExt cx="0" cy="0"/>
        </a:xfrm>
      </p:grpSpPr>
      <p:sp>
        <p:nvSpPr>
          <p:cNvPr id="461" name="Google Shape;461;p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62" name="Google Shape;462;p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5808440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6"/>
        <p:cNvGrpSpPr/>
        <p:nvPr/>
      </p:nvGrpSpPr>
      <p:grpSpPr>
        <a:xfrm>
          <a:off x="0" y="0"/>
          <a:ext cx="0" cy="0"/>
          <a:chOff x="0" y="0"/>
          <a:chExt cx="0" cy="0"/>
        </a:xfrm>
      </p:grpSpPr>
      <p:sp>
        <p:nvSpPr>
          <p:cNvPr id="467" name="Google Shape;467;p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68" name="Google Shape;468;p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5307831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2"/>
        <p:cNvGrpSpPr/>
        <p:nvPr/>
      </p:nvGrpSpPr>
      <p:grpSpPr>
        <a:xfrm>
          <a:off x="0" y="0"/>
          <a:ext cx="0" cy="0"/>
          <a:chOff x="0" y="0"/>
          <a:chExt cx="0" cy="0"/>
        </a:xfrm>
      </p:grpSpPr>
      <p:sp>
        <p:nvSpPr>
          <p:cNvPr id="473" name="Google Shape;473;p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74" name="Google Shape;474;p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8343900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8"/>
        <p:cNvGrpSpPr/>
        <p:nvPr/>
      </p:nvGrpSpPr>
      <p:grpSpPr>
        <a:xfrm>
          <a:off x="0" y="0"/>
          <a:ext cx="0" cy="0"/>
          <a:chOff x="0" y="0"/>
          <a:chExt cx="0" cy="0"/>
        </a:xfrm>
      </p:grpSpPr>
      <p:sp>
        <p:nvSpPr>
          <p:cNvPr id="479" name="Google Shape;479;g30d7ba47f4a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0" name="Google Shape;480;g30d7ba47f4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8735903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3"/>
        <p:cNvGrpSpPr/>
        <p:nvPr/>
      </p:nvGrpSpPr>
      <p:grpSpPr>
        <a:xfrm>
          <a:off x="0" y="0"/>
          <a:ext cx="0" cy="0"/>
          <a:chOff x="0" y="0"/>
          <a:chExt cx="0" cy="0"/>
        </a:xfrm>
      </p:grpSpPr>
      <p:sp>
        <p:nvSpPr>
          <p:cNvPr id="484" name="Google Shape;484;p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85" name="Google Shape;485;p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48679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2" name="Google Shape;182;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3923687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9"/>
        <p:cNvGrpSpPr/>
        <p:nvPr/>
      </p:nvGrpSpPr>
      <p:grpSpPr>
        <a:xfrm>
          <a:off x="0" y="0"/>
          <a:ext cx="0" cy="0"/>
          <a:chOff x="0" y="0"/>
          <a:chExt cx="0" cy="0"/>
        </a:xfrm>
      </p:grpSpPr>
      <p:sp>
        <p:nvSpPr>
          <p:cNvPr id="490" name="Google Shape;490;p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91" name="Google Shape;491;p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6628979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5"/>
        <p:cNvGrpSpPr/>
        <p:nvPr/>
      </p:nvGrpSpPr>
      <p:grpSpPr>
        <a:xfrm>
          <a:off x="0" y="0"/>
          <a:ext cx="0" cy="0"/>
          <a:chOff x="0" y="0"/>
          <a:chExt cx="0" cy="0"/>
        </a:xfrm>
      </p:grpSpPr>
      <p:sp>
        <p:nvSpPr>
          <p:cNvPr id="496" name="Google Shape;496;p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97" name="Google Shape;497;p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7178512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1"/>
        <p:cNvGrpSpPr/>
        <p:nvPr/>
      </p:nvGrpSpPr>
      <p:grpSpPr>
        <a:xfrm>
          <a:off x="0" y="0"/>
          <a:ext cx="0" cy="0"/>
          <a:chOff x="0" y="0"/>
          <a:chExt cx="0" cy="0"/>
        </a:xfrm>
      </p:grpSpPr>
      <p:sp>
        <p:nvSpPr>
          <p:cNvPr id="502" name="Google Shape;502;p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03" name="Google Shape;503;p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306491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9" name="Google Shape;189;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556978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8" name="Google Shape;198;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688520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5" name="Google Shape;205;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476424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4" name="Google Shape;214;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0533693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Diapositiva titolo" type="title">
  <p:cSld name="TITLE">
    <p:spTree>
      <p:nvGrpSpPr>
        <p:cNvPr id="1" name="Shape 12"/>
        <p:cNvGrpSpPr/>
        <p:nvPr/>
      </p:nvGrpSpPr>
      <p:grpSpPr>
        <a:xfrm>
          <a:off x="0" y="0"/>
          <a:ext cx="0" cy="0"/>
          <a:chOff x="0" y="0"/>
          <a:chExt cx="0" cy="0"/>
        </a:xfrm>
      </p:grpSpPr>
      <p:pic>
        <p:nvPicPr>
          <p:cNvPr id="13" name="Google Shape;13;p55" descr="C2-HD-BTM.png"/>
          <p:cNvPicPr preferRelativeResize="0"/>
          <p:nvPr/>
        </p:nvPicPr>
        <p:blipFill rotWithShape="1">
          <a:blip r:embed="rId2">
            <a:alphaModFix/>
          </a:blip>
          <a:srcRect/>
          <a:stretch/>
        </p:blipFill>
        <p:spPr>
          <a:xfrm>
            <a:off x="0" y="4375150"/>
            <a:ext cx="12192000" cy="2482850"/>
          </a:xfrm>
          <a:prstGeom prst="rect">
            <a:avLst/>
          </a:prstGeom>
          <a:noFill/>
          <a:ln>
            <a:noFill/>
          </a:ln>
        </p:spPr>
      </p:pic>
      <p:sp>
        <p:nvSpPr>
          <p:cNvPr id="14" name="Google Shape;14;p55"/>
          <p:cNvSpPr txBox="1">
            <a:spLocks noGrp="1"/>
          </p:cNvSpPr>
          <p:nvPr>
            <p:ph type="ctrTitle"/>
          </p:nvPr>
        </p:nvSpPr>
        <p:spPr>
          <a:xfrm>
            <a:off x="1371600" y="1803405"/>
            <a:ext cx="9448800" cy="1825096"/>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entury Gothic"/>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 name="Google Shape;15;p55"/>
          <p:cNvSpPr txBox="1">
            <a:spLocks noGrp="1"/>
          </p:cNvSpPr>
          <p:nvPr>
            <p:ph type="subTitle" idx="1"/>
          </p:nvPr>
        </p:nvSpPr>
        <p:spPr>
          <a:xfrm>
            <a:off x="1371600" y="3632201"/>
            <a:ext cx="9448800" cy="6858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chemeClr val="dk1"/>
              </a:buClr>
              <a:buSzPts val="2000"/>
              <a:buNone/>
              <a:defRPr sz="20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6" name="Google Shape;16;p55"/>
          <p:cNvSpPr txBox="1">
            <a:spLocks noGrp="1"/>
          </p:cNvSpPr>
          <p:nvPr>
            <p:ph type="dt" idx="10"/>
          </p:nvPr>
        </p:nvSpPr>
        <p:spPr>
          <a:xfrm>
            <a:off x="7909561" y="4314328"/>
            <a:ext cx="2910840" cy="374642"/>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 name="Google Shape;17;p55"/>
          <p:cNvSpPr txBox="1">
            <a:spLocks noGrp="1"/>
          </p:cNvSpPr>
          <p:nvPr>
            <p:ph type="ftr" idx="11"/>
          </p:nvPr>
        </p:nvSpPr>
        <p:spPr>
          <a:xfrm>
            <a:off x="1371600" y="4323845"/>
            <a:ext cx="6400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 name="Google Shape;18;p55"/>
          <p:cNvSpPr txBox="1">
            <a:spLocks noGrp="1"/>
          </p:cNvSpPr>
          <p:nvPr>
            <p:ph type="sldNum" idx="12"/>
          </p:nvPr>
        </p:nvSpPr>
        <p:spPr>
          <a:xfrm>
            <a:off x="8077200" y="143086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Immagine panoramica con didascalia">
  <p:cSld name="Immagine panoramica con didascalia">
    <p:spTree>
      <p:nvGrpSpPr>
        <p:cNvPr id="1" name="Shape 71"/>
        <p:cNvGrpSpPr/>
        <p:nvPr/>
      </p:nvGrpSpPr>
      <p:grpSpPr>
        <a:xfrm>
          <a:off x="0" y="0"/>
          <a:ext cx="0" cy="0"/>
          <a:chOff x="0" y="0"/>
          <a:chExt cx="0" cy="0"/>
        </a:xfrm>
      </p:grpSpPr>
      <p:sp>
        <p:nvSpPr>
          <p:cNvPr id="72" name="Google Shape;72;p64"/>
          <p:cNvSpPr txBox="1">
            <a:spLocks noGrp="1"/>
          </p:cNvSpPr>
          <p:nvPr>
            <p:ph type="title"/>
          </p:nvPr>
        </p:nvSpPr>
        <p:spPr>
          <a:xfrm>
            <a:off x="685777" y="4697360"/>
            <a:ext cx="10822034" cy="81935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entury Gothic"/>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3" name="Google Shape;73;p64"/>
          <p:cNvSpPr>
            <a:spLocks noGrp="1"/>
          </p:cNvSpPr>
          <p:nvPr>
            <p:ph type="pic" idx="2"/>
          </p:nvPr>
        </p:nvSpPr>
        <p:spPr>
          <a:xfrm>
            <a:off x="681727" y="941439"/>
            <a:ext cx="10821840" cy="3478161"/>
          </a:xfrm>
          <a:prstGeom prst="rect">
            <a:avLst/>
          </a:prstGeom>
          <a:noFill/>
          <a:ln>
            <a:noFill/>
          </a:ln>
        </p:spPr>
      </p:sp>
      <p:sp>
        <p:nvSpPr>
          <p:cNvPr id="74" name="Google Shape;74;p64"/>
          <p:cNvSpPr txBox="1">
            <a:spLocks noGrp="1"/>
          </p:cNvSpPr>
          <p:nvPr>
            <p:ph type="body" idx="1"/>
          </p:nvPr>
        </p:nvSpPr>
        <p:spPr>
          <a:xfrm>
            <a:off x="685800" y="5516715"/>
            <a:ext cx="10820400" cy="70196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5" name="Google Shape;75;p64"/>
          <p:cNvSpPr txBox="1">
            <a:spLocks noGrp="1"/>
          </p:cNvSpPr>
          <p:nvPr>
            <p:ph type="dt" idx="10"/>
          </p:nvPr>
        </p:nvSpPr>
        <p:spPr>
          <a:xfrm>
            <a:off x="8595360" y="6356350"/>
            <a:ext cx="291084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64"/>
          <p:cNvSpPr txBox="1">
            <a:spLocks noGrp="1"/>
          </p:cNvSpPr>
          <p:nvPr>
            <p:ph type="ftr" idx="11"/>
          </p:nvPr>
        </p:nvSpPr>
        <p:spPr>
          <a:xfrm>
            <a:off x="685800" y="6355845"/>
            <a:ext cx="7772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64"/>
          <p:cNvSpPr txBox="1">
            <a:spLocks noGrp="1"/>
          </p:cNvSpPr>
          <p:nvPr>
            <p:ph type="sldNum" idx="12"/>
          </p:nvPr>
        </p:nvSpPr>
        <p:spPr>
          <a:xfrm>
            <a:off x="8763000" y="38100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Titolo e sottotitolo">
  <p:cSld name="Titolo e sottotitolo">
    <p:spTree>
      <p:nvGrpSpPr>
        <p:cNvPr id="1" name="Shape 78"/>
        <p:cNvGrpSpPr/>
        <p:nvPr/>
      </p:nvGrpSpPr>
      <p:grpSpPr>
        <a:xfrm>
          <a:off x="0" y="0"/>
          <a:ext cx="0" cy="0"/>
          <a:chOff x="0" y="0"/>
          <a:chExt cx="0" cy="0"/>
        </a:xfrm>
      </p:grpSpPr>
      <p:pic>
        <p:nvPicPr>
          <p:cNvPr id="79" name="Google Shape;79;p65" descr="C2-HD-BTM.png"/>
          <p:cNvPicPr preferRelativeResize="0"/>
          <p:nvPr/>
        </p:nvPicPr>
        <p:blipFill rotWithShape="1">
          <a:blip r:embed="rId2">
            <a:alphaModFix/>
          </a:blip>
          <a:srcRect/>
          <a:stretch/>
        </p:blipFill>
        <p:spPr>
          <a:xfrm>
            <a:off x="0" y="4375150"/>
            <a:ext cx="12192000" cy="2482850"/>
          </a:xfrm>
          <a:prstGeom prst="rect">
            <a:avLst/>
          </a:prstGeom>
          <a:noFill/>
          <a:ln>
            <a:noFill/>
          </a:ln>
        </p:spPr>
      </p:pic>
      <p:sp>
        <p:nvSpPr>
          <p:cNvPr id="80" name="Google Shape;80;p65"/>
          <p:cNvSpPr txBox="1">
            <a:spLocks noGrp="1"/>
          </p:cNvSpPr>
          <p:nvPr>
            <p:ph type="title"/>
          </p:nvPr>
        </p:nvSpPr>
        <p:spPr>
          <a:xfrm>
            <a:off x="685800" y="753532"/>
            <a:ext cx="10820400" cy="2802467"/>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3200"/>
              <a:buFont typeface="Century Gothic"/>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1" name="Google Shape;81;p65"/>
          <p:cNvSpPr txBox="1">
            <a:spLocks noGrp="1"/>
          </p:cNvSpPr>
          <p:nvPr>
            <p:ph type="body" idx="1"/>
          </p:nvPr>
        </p:nvSpPr>
        <p:spPr>
          <a:xfrm>
            <a:off x="1024467" y="3649133"/>
            <a:ext cx="10130516" cy="999067"/>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2" name="Google Shape;82;p65"/>
          <p:cNvSpPr txBox="1">
            <a:spLocks noGrp="1"/>
          </p:cNvSpPr>
          <p:nvPr>
            <p:ph type="dt" idx="10"/>
          </p:nvPr>
        </p:nvSpPr>
        <p:spPr>
          <a:xfrm>
            <a:off x="7814452" y="381000"/>
            <a:ext cx="291084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65"/>
          <p:cNvSpPr txBox="1">
            <a:spLocks noGrp="1"/>
          </p:cNvSpPr>
          <p:nvPr>
            <p:ph type="ftr" idx="11"/>
          </p:nvPr>
        </p:nvSpPr>
        <p:spPr>
          <a:xfrm>
            <a:off x="685800" y="379941"/>
            <a:ext cx="699149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4" name="Google Shape;84;p65"/>
          <p:cNvSpPr txBox="1">
            <a:spLocks noGrp="1"/>
          </p:cNvSpPr>
          <p:nvPr>
            <p:ph type="sldNum" idx="12"/>
          </p:nvPr>
        </p:nvSpPr>
        <p:spPr>
          <a:xfrm>
            <a:off x="10862452" y="381000"/>
            <a:ext cx="64374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Citazione con didascalia">
  <p:cSld name="Citazione con didascalia">
    <p:spTree>
      <p:nvGrpSpPr>
        <p:cNvPr id="1" name="Shape 85"/>
        <p:cNvGrpSpPr/>
        <p:nvPr/>
      </p:nvGrpSpPr>
      <p:grpSpPr>
        <a:xfrm>
          <a:off x="0" y="0"/>
          <a:ext cx="0" cy="0"/>
          <a:chOff x="0" y="0"/>
          <a:chExt cx="0" cy="0"/>
        </a:xfrm>
      </p:grpSpPr>
      <p:pic>
        <p:nvPicPr>
          <p:cNvPr id="86" name="Google Shape;86;p66" descr="C2-HD-BTM.png"/>
          <p:cNvPicPr preferRelativeResize="0"/>
          <p:nvPr/>
        </p:nvPicPr>
        <p:blipFill rotWithShape="1">
          <a:blip r:embed="rId2">
            <a:alphaModFix/>
          </a:blip>
          <a:srcRect/>
          <a:stretch/>
        </p:blipFill>
        <p:spPr>
          <a:xfrm>
            <a:off x="0" y="4375150"/>
            <a:ext cx="12192000" cy="2482850"/>
          </a:xfrm>
          <a:prstGeom prst="rect">
            <a:avLst/>
          </a:prstGeom>
          <a:noFill/>
          <a:ln>
            <a:noFill/>
          </a:ln>
        </p:spPr>
      </p:pic>
      <p:sp>
        <p:nvSpPr>
          <p:cNvPr id="87" name="Google Shape;87;p66"/>
          <p:cNvSpPr txBox="1">
            <a:spLocks noGrp="1"/>
          </p:cNvSpPr>
          <p:nvPr>
            <p:ph type="title"/>
          </p:nvPr>
        </p:nvSpPr>
        <p:spPr>
          <a:xfrm>
            <a:off x="1024467" y="753533"/>
            <a:ext cx="10151533" cy="260449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3200"/>
              <a:buFont typeface="Century Gothic"/>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8" name="Google Shape;88;p66"/>
          <p:cNvSpPr txBox="1">
            <a:spLocks noGrp="1"/>
          </p:cNvSpPr>
          <p:nvPr>
            <p:ph type="body" idx="1"/>
          </p:nvPr>
        </p:nvSpPr>
        <p:spPr>
          <a:xfrm>
            <a:off x="1303865" y="3365556"/>
            <a:ext cx="9592736" cy="44444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400"/>
              <a:buNone/>
              <a:defRPr sz="14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9" name="Google Shape;89;p66"/>
          <p:cNvSpPr txBox="1">
            <a:spLocks noGrp="1"/>
          </p:cNvSpPr>
          <p:nvPr>
            <p:ph type="body" idx="2"/>
          </p:nvPr>
        </p:nvSpPr>
        <p:spPr>
          <a:xfrm>
            <a:off x="1024467" y="3959862"/>
            <a:ext cx="10151533" cy="679871"/>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90" name="Google Shape;90;p66"/>
          <p:cNvSpPr txBox="1">
            <a:spLocks noGrp="1"/>
          </p:cNvSpPr>
          <p:nvPr>
            <p:ph type="dt" idx="10"/>
          </p:nvPr>
        </p:nvSpPr>
        <p:spPr>
          <a:xfrm>
            <a:off x="7814452" y="381000"/>
            <a:ext cx="291084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p66"/>
          <p:cNvSpPr txBox="1">
            <a:spLocks noGrp="1"/>
          </p:cNvSpPr>
          <p:nvPr>
            <p:ph type="ftr" idx="11"/>
          </p:nvPr>
        </p:nvSpPr>
        <p:spPr>
          <a:xfrm>
            <a:off x="685800" y="379941"/>
            <a:ext cx="699149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2" name="Google Shape;92;p66"/>
          <p:cNvSpPr txBox="1">
            <a:spLocks noGrp="1"/>
          </p:cNvSpPr>
          <p:nvPr>
            <p:ph type="sldNum" idx="12"/>
          </p:nvPr>
        </p:nvSpPr>
        <p:spPr>
          <a:xfrm>
            <a:off x="10862452" y="381000"/>
            <a:ext cx="64374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
        <p:nvSpPr>
          <p:cNvPr id="93" name="Google Shape;93;p66"/>
          <p:cNvSpPr txBox="1"/>
          <p:nvPr/>
        </p:nvSpPr>
        <p:spPr>
          <a:xfrm>
            <a:off x="476250" y="933450"/>
            <a:ext cx="609600" cy="58477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8000"/>
              <a:buFont typeface="Century Gothic"/>
              <a:buNone/>
            </a:pPr>
            <a:r>
              <a:rPr lang="it-IT" sz="8000" b="0" cap="none">
                <a:solidFill>
                  <a:schemeClr val="dk1"/>
                </a:solidFill>
                <a:latin typeface="Century Gothic"/>
                <a:ea typeface="Century Gothic"/>
                <a:cs typeface="Century Gothic"/>
                <a:sym typeface="Century Gothic"/>
              </a:rPr>
              <a:t>“</a:t>
            </a:r>
            <a:endParaRPr/>
          </a:p>
        </p:txBody>
      </p:sp>
      <p:sp>
        <p:nvSpPr>
          <p:cNvPr id="94" name="Google Shape;94;p66"/>
          <p:cNvSpPr txBox="1"/>
          <p:nvPr/>
        </p:nvSpPr>
        <p:spPr>
          <a:xfrm>
            <a:off x="10984230" y="2701290"/>
            <a:ext cx="609600" cy="584776"/>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Clr>
                <a:schemeClr val="dk1"/>
              </a:buClr>
              <a:buSzPts val="8000"/>
              <a:buFont typeface="Century Gothic"/>
              <a:buNone/>
            </a:pPr>
            <a:r>
              <a:rPr lang="it-IT" sz="8000" b="0" cap="none">
                <a:solidFill>
                  <a:schemeClr val="dk1"/>
                </a:solidFill>
                <a:latin typeface="Century Gothic"/>
                <a:ea typeface="Century Gothic"/>
                <a:cs typeface="Century Gothic"/>
                <a:sym typeface="Century Gothic"/>
              </a:rPr>
              <a:t>”</a:t>
            </a: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Scheda nome">
  <p:cSld name="Scheda nome">
    <p:spTree>
      <p:nvGrpSpPr>
        <p:cNvPr id="1" name="Shape 95"/>
        <p:cNvGrpSpPr/>
        <p:nvPr/>
      </p:nvGrpSpPr>
      <p:grpSpPr>
        <a:xfrm>
          <a:off x="0" y="0"/>
          <a:ext cx="0" cy="0"/>
          <a:chOff x="0" y="0"/>
          <a:chExt cx="0" cy="0"/>
        </a:xfrm>
      </p:grpSpPr>
      <p:pic>
        <p:nvPicPr>
          <p:cNvPr id="96" name="Google Shape;96;p67" descr="C2-HD-BTM.png"/>
          <p:cNvPicPr preferRelativeResize="0"/>
          <p:nvPr/>
        </p:nvPicPr>
        <p:blipFill rotWithShape="1">
          <a:blip r:embed="rId2">
            <a:alphaModFix/>
          </a:blip>
          <a:srcRect/>
          <a:stretch/>
        </p:blipFill>
        <p:spPr>
          <a:xfrm>
            <a:off x="0" y="4375150"/>
            <a:ext cx="12192000" cy="2482850"/>
          </a:xfrm>
          <a:prstGeom prst="rect">
            <a:avLst/>
          </a:prstGeom>
          <a:noFill/>
          <a:ln>
            <a:noFill/>
          </a:ln>
        </p:spPr>
      </p:pic>
      <p:sp>
        <p:nvSpPr>
          <p:cNvPr id="97" name="Google Shape;97;p67"/>
          <p:cNvSpPr txBox="1">
            <a:spLocks noGrp="1"/>
          </p:cNvSpPr>
          <p:nvPr>
            <p:ph type="title"/>
          </p:nvPr>
        </p:nvSpPr>
        <p:spPr>
          <a:xfrm>
            <a:off x="1024495" y="1124701"/>
            <a:ext cx="10146186" cy="251183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entury Gothic"/>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8" name="Google Shape;98;p67"/>
          <p:cNvSpPr txBox="1">
            <a:spLocks noGrp="1"/>
          </p:cNvSpPr>
          <p:nvPr>
            <p:ph type="body" idx="1"/>
          </p:nvPr>
        </p:nvSpPr>
        <p:spPr>
          <a:xfrm>
            <a:off x="1024467" y="3648315"/>
            <a:ext cx="10144654" cy="99988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99" name="Google Shape;99;p67"/>
          <p:cNvSpPr txBox="1">
            <a:spLocks noGrp="1"/>
          </p:cNvSpPr>
          <p:nvPr>
            <p:ph type="dt" idx="10"/>
          </p:nvPr>
        </p:nvSpPr>
        <p:spPr>
          <a:xfrm>
            <a:off x="7814452" y="378883"/>
            <a:ext cx="291084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0" name="Google Shape;100;p67"/>
          <p:cNvSpPr txBox="1">
            <a:spLocks noGrp="1"/>
          </p:cNvSpPr>
          <p:nvPr>
            <p:ph type="ftr" idx="11"/>
          </p:nvPr>
        </p:nvSpPr>
        <p:spPr>
          <a:xfrm>
            <a:off x="685800" y="378883"/>
            <a:ext cx="699149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1" name="Google Shape;101;p67"/>
          <p:cNvSpPr txBox="1">
            <a:spLocks noGrp="1"/>
          </p:cNvSpPr>
          <p:nvPr>
            <p:ph type="sldNum" idx="12"/>
          </p:nvPr>
        </p:nvSpPr>
        <p:spPr>
          <a:xfrm>
            <a:off x="10862452" y="381000"/>
            <a:ext cx="64374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3 colonne">
  <p:cSld name="3 colonne">
    <p:spTree>
      <p:nvGrpSpPr>
        <p:cNvPr id="1" name="Shape 102"/>
        <p:cNvGrpSpPr/>
        <p:nvPr/>
      </p:nvGrpSpPr>
      <p:grpSpPr>
        <a:xfrm>
          <a:off x="0" y="0"/>
          <a:ext cx="0" cy="0"/>
          <a:chOff x="0" y="0"/>
          <a:chExt cx="0" cy="0"/>
        </a:xfrm>
      </p:grpSpPr>
      <p:sp>
        <p:nvSpPr>
          <p:cNvPr id="103" name="Google Shape;103;p68"/>
          <p:cNvSpPr txBox="1">
            <a:spLocks noGrp="1"/>
          </p:cNvSpPr>
          <p:nvPr>
            <p:ph type="title"/>
          </p:nvPr>
        </p:nvSpPr>
        <p:spPr>
          <a:xfrm>
            <a:off x="2895600" y="761999"/>
            <a:ext cx="8610599" cy="1303867"/>
          </a:xfrm>
          <a:prstGeom prst="rect">
            <a:avLst/>
          </a:prstGeom>
          <a:noFill/>
          <a:ln>
            <a:noFill/>
          </a:ln>
        </p:spPr>
        <p:txBody>
          <a:bodyPr spcFirstLastPara="1" wrap="square" lIns="91425" tIns="45700" rIns="91425" bIns="45700" anchor="ctr" anchorCtr="0">
            <a:normAutofit/>
          </a:bodyPr>
          <a:lstStyle>
            <a:lvl1pPr lvl="0" algn="r">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4" name="Google Shape;104;p68"/>
          <p:cNvSpPr txBox="1">
            <a:spLocks noGrp="1"/>
          </p:cNvSpPr>
          <p:nvPr>
            <p:ph type="body" idx="1"/>
          </p:nvPr>
        </p:nvSpPr>
        <p:spPr>
          <a:xfrm>
            <a:off x="685800" y="2202080"/>
            <a:ext cx="3456432" cy="617320"/>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0">
                <a:solidFill>
                  <a:schemeClr val="dk1"/>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05" name="Google Shape;105;p68"/>
          <p:cNvSpPr txBox="1">
            <a:spLocks noGrp="1"/>
          </p:cNvSpPr>
          <p:nvPr>
            <p:ph type="body" idx="2"/>
          </p:nvPr>
        </p:nvSpPr>
        <p:spPr>
          <a:xfrm>
            <a:off x="685799" y="2904565"/>
            <a:ext cx="3456432" cy="331413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400"/>
              <a:buNone/>
              <a:defRPr sz="1400"/>
            </a:lvl1pPr>
            <a:lvl2pPr marL="914400" lvl="1" indent="-228600" algn="l">
              <a:lnSpc>
                <a:spcPct val="90000"/>
              </a:lnSpc>
              <a:spcBef>
                <a:spcPts val="500"/>
              </a:spcBef>
              <a:spcAft>
                <a:spcPts val="0"/>
              </a:spcAft>
              <a:buClr>
                <a:schemeClr val="dk1"/>
              </a:buClr>
              <a:buSzPts val="1200"/>
              <a:buNone/>
              <a:defRPr sz="1200"/>
            </a:lvl2pPr>
            <a:lvl3pPr marL="1371600" lvl="2" indent="-228600" algn="l">
              <a:lnSpc>
                <a:spcPct val="90000"/>
              </a:lnSpc>
              <a:spcBef>
                <a:spcPts val="500"/>
              </a:spcBef>
              <a:spcAft>
                <a:spcPts val="0"/>
              </a:spcAft>
              <a:buClr>
                <a:schemeClr val="dk1"/>
              </a:buClr>
              <a:buSzPts val="1000"/>
              <a:buNone/>
              <a:defRPr sz="1000"/>
            </a:lvl3pPr>
            <a:lvl4pPr marL="1828800" lvl="3" indent="-228600" algn="l">
              <a:lnSpc>
                <a:spcPct val="90000"/>
              </a:lnSpc>
              <a:spcBef>
                <a:spcPts val="500"/>
              </a:spcBef>
              <a:spcAft>
                <a:spcPts val="0"/>
              </a:spcAft>
              <a:buClr>
                <a:schemeClr val="dk1"/>
              </a:buClr>
              <a:buSzPts val="900"/>
              <a:buNone/>
              <a:defRPr sz="900"/>
            </a:lvl4pPr>
            <a:lvl5pPr marL="2286000" lvl="4" indent="-228600" algn="l">
              <a:lnSpc>
                <a:spcPct val="90000"/>
              </a:lnSpc>
              <a:spcBef>
                <a:spcPts val="500"/>
              </a:spcBef>
              <a:spcAft>
                <a:spcPts val="0"/>
              </a:spcAft>
              <a:buClr>
                <a:schemeClr val="dk1"/>
              </a:buClr>
              <a:buSzPts val="900"/>
              <a:buNone/>
              <a:defRPr sz="900"/>
            </a:lvl5pPr>
            <a:lvl6pPr marL="2743200" lvl="5" indent="-228600" algn="l">
              <a:lnSpc>
                <a:spcPct val="90000"/>
              </a:lnSpc>
              <a:spcBef>
                <a:spcPts val="500"/>
              </a:spcBef>
              <a:spcAft>
                <a:spcPts val="0"/>
              </a:spcAft>
              <a:buClr>
                <a:schemeClr val="dk1"/>
              </a:buClr>
              <a:buSzPts val="900"/>
              <a:buNone/>
              <a:defRPr sz="900"/>
            </a:lvl6pPr>
            <a:lvl7pPr marL="3200400" lvl="6" indent="-228600" algn="l">
              <a:lnSpc>
                <a:spcPct val="90000"/>
              </a:lnSpc>
              <a:spcBef>
                <a:spcPts val="500"/>
              </a:spcBef>
              <a:spcAft>
                <a:spcPts val="0"/>
              </a:spcAft>
              <a:buClr>
                <a:schemeClr val="dk1"/>
              </a:buClr>
              <a:buSzPts val="900"/>
              <a:buNone/>
              <a:defRPr sz="900"/>
            </a:lvl7pPr>
            <a:lvl8pPr marL="3657600" lvl="7" indent="-228600" algn="l">
              <a:lnSpc>
                <a:spcPct val="90000"/>
              </a:lnSpc>
              <a:spcBef>
                <a:spcPts val="500"/>
              </a:spcBef>
              <a:spcAft>
                <a:spcPts val="0"/>
              </a:spcAft>
              <a:buClr>
                <a:schemeClr val="dk1"/>
              </a:buClr>
              <a:buSzPts val="900"/>
              <a:buNone/>
              <a:defRPr sz="900"/>
            </a:lvl8pPr>
            <a:lvl9pPr marL="4114800" lvl="8" indent="-228600" algn="l">
              <a:lnSpc>
                <a:spcPct val="90000"/>
              </a:lnSpc>
              <a:spcBef>
                <a:spcPts val="500"/>
              </a:spcBef>
              <a:spcAft>
                <a:spcPts val="0"/>
              </a:spcAft>
              <a:buClr>
                <a:schemeClr val="dk1"/>
              </a:buClr>
              <a:buSzPts val="900"/>
              <a:buNone/>
              <a:defRPr sz="900"/>
            </a:lvl9pPr>
          </a:lstStyle>
          <a:p>
            <a:endParaRPr/>
          </a:p>
        </p:txBody>
      </p:sp>
      <p:sp>
        <p:nvSpPr>
          <p:cNvPr id="106" name="Google Shape;106;p68"/>
          <p:cNvSpPr txBox="1">
            <a:spLocks noGrp="1"/>
          </p:cNvSpPr>
          <p:nvPr>
            <p:ph type="body" idx="3"/>
          </p:nvPr>
        </p:nvSpPr>
        <p:spPr>
          <a:xfrm>
            <a:off x="4368800" y="2201333"/>
            <a:ext cx="3456432" cy="626534"/>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0">
                <a:solidFill>
                  <a:schemeClr val="dk1"/>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07" name="Google Shape;107;p68"/>
          <p:cNvSpPr txBox="1">
            <a:spLocks noGrp="1"/>
          </p:cNvSpPr>
          <p:nvPr>
            <p:ph type="body" idx="4"/>
          </p:nvPr>
        </p:nvSpPr>
        <p:spPr>
          <a:xfrm>
            <a:off x="4366858" y="2904067"/>
            <a:ext cx="3456432" cy="331461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400"/>
              <a:buNone/>
              <a:defRPr sz="1400"/>
            </a:lvl1pPr>
            <a:lvl2pPr marL="914400" lvl="1" indent="-228600" algn="l">
              <a:lnSpc>
                <a:spcPct val="90000"/>
              </a:lnSpc>
              <a:spcBef>
                <a:spcPts val="500"/>
              </a:spcBef>
              <a:spcAft>
                <a:spcPts val="0"/>
              </a:spcAft>
              <a:buClr>
                <a:schemeClr val="dk1"/>
              </a:buClr>
              <a:buSzPts val="1200"/>
              <a:buNone/>
              <a:defRPr sz="1200"/>
            </a:lvl2pPr>
            <a:lvl3pPr marL="1371600" lvl="2" indent="-228600" algn="l">
              <a:lnSpc>
                <a:spcPct val="90000"/>
              </a:lnSpc>
              <a:spcBef>
                <a:spcPts val="500"/>
              </a:spcBef>
              <a:spcAft>
                <a:spcPts val="0"/>
              </a:spcAft>
              <a:buClr>
                <a:schemeClr val="dk1"/>
              </a:buClr>
              <a:buSzPts val="1000"/>
              <a:buNone/>
              <a:defRPr sz="1000"/>
            </a:lvl3pPr>
            <a:lvl4pPr marL="1828800" lvl="3" indent="-228600" algn="l">
              <a:lnSpc>
                <a:spcPct val="90000"/>
              </a:lnSpc>
              <a:spcBef>
                <a:spcPts val="500"/>
              </a:spcBef>
              <a:spcAft>
                <a:spcPts val="0"/>
              </a:spcAft>
              <a:buClr>
                <a:schemeClr val="dk1"/>
              </a:buClr>
              <a:buSzPts val="900"/>
              <a:buNone/>
              <a:defRPr sz="900"/>
            </a:lvl4pPr>
            <a:lvl5pPr marL="2286000" lvl="4" indent="-228600" algn="l">
              <a:lnSpc>
                <a:spcPct val="90000"/>
              </a:lnSpc>
              <a:spcBef>
                <a:spcPts val="500"/>
              </a:spcBef>
              <a:spcAft>
                <a:spcPts val="0"/>
              </a:spcAft>
              <a:buClr>
                <a:schemeClr val="dk1"/>
              </a:buClr>
              <a:buSzPts val="900"/>
              <a:buNone/>
              <a:defRPr sz="900"/>
            </a:lvl5pPr>
            <a:lvl6pPr marL="2743200" lvl="5" indent="-228600" algn="l">
              <a:lnSpc>
                <a:spcPct val="90000"/>
              </a:lnSpc>
              <a:spcBef>
                <a:spcPts val="500"/>
              </a:spcBef>
              <a:spcAft>
                <a:spcPts val="0"/>
              </a:spcAft>
              <a:buClr>
                <a:schemeClr val="dk1"/>
              </a:buClr>
              <a:buSzPts val="900"/>
              <a:buNone/>
              <a:defRPr sz="900"/>
            </a:lvl6pPr>
            <a:lvl7pPr marL="3200400" lvl="6" indent="-228600" algn="l">
              <a:lnSpc>
                <a:spcPct val="90000"/>
              </a:lnSpc>
              <a:spcBef>
                <a:spcPts val="500"/>
              </a:spcBef>
              <a:spcAft>
                <a:spcPts val="0"/>
              </a:spcAft>
              <a:buClr>
                <a:schemeClr val="dk1"/>
              </a:buClr>
              <a:buSzPts val="900"/>
              <a:buNone/>
              <a:defRPr sz="900"/>
            </a:lvl7pPr>
            <a:lvl8pPr marL="3657600" lvl="7" indent="-228600" algn="l">
              <a:lnSpc>
                <a:spcPct val="90000"/>
              </a:lnSpc>
              <a:spcBef>
                <a:spcPts val="500"/>
              </a:spcBef>
              <a:spcAft>
                <a:spcPts val="0"/>
              </a:spcAft>
              <a:buClr>
                <a:schemeClr val="dk1"/>
              </a:buClr>
              <a:buSzPts val="900"/>
              <a:buNone/>
              <a:defRPr sz="900"/>
            </a:lvl8pPr>
            <a:lvl9pPr marL="4114800" lvl="8" indent="-228600" algn="l">
              <a:lnSpc>
                <a:spcPct val="90000"/>
              </a:lnSpc>
              <a:spcBef>
                <a:spcPts val="500"/>
              </a:spcBef>
              <a:spcAft>
                <a:spcPts val="0"/>
              </a:spcAft>
              <a:buClr>
                <a:schemeClr val="dk1"/>
              </a:buClr>
              <a:buSzPts val="900"/>
              <a:buNone/>
              <a:defRPr sz="900"/>
            </a:lvl9pPr>
          </a:lstStyle>
          <a:p>
            <a:endParaRPr/>
          </a:p>
        </p:txBody>
      </p:sp>
      <p:sp>
        <p:nvSpPr>
          <p:cNvPr id="108" name="Google Shape;108;p68"/>
          <p:cNvSpPr txBox="1">
            <a:spLocks noGrp="1"/>
          </p:cNvSpPr>
          <p:nvPr>
            <p:ph type="body" idx="5"/>
          </p:nvPr>
        </p:nvSpPr>
        <p:spPr>
          <a:xfrm>
            <a:off x="8051800" y="2192866"/>
            <a:ext cx="3456432" cy="626534"/>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0">
                <a:solidFill>
                  <a:schemeClr val="dk1"/>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09" name="Google Shape;109;p68"/>
          <p:cNvSpPr txBox="1">
            <a:spLocks noGrp="1"/>
          </p:cNvSpPr>
          <p:nvPr>
            <p:ph type="body" idx="6"/>
          </p:nvPr>
        </p:nvSpPr>
        <p:spPr>
          <a:xfrm>
            <a:off x="8051801" y="2904565"/>
            <a:ext cx="3456432" cy="331413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400"/>
              <a:buNone/>
              <a:defRPr sz="1400"/>
            </a:lvl1pPr>
            <a:lvl2pPr marL="914400" lvl="1" indent="-228600" algn="l">
              <a:lnSpc>
                <a:spcPct val="90000"/>
              </a:lnSpc>
              <a:spcBef>
                <a:spcPts val="500"/>
              </a:spcBef>
              <a:spcAft>
                <a:spcPts val="0"/>
              </a:spcAft>
              <a:buClr>
                <a:schemeClr val="dk1"/>
              </a:buClr>
              <a:buSzPts val="1200"/>
              <a:buNone/>
              <a:defRPr sz="1200"/>
            </a:lvl2pPr>
            <a:lvl3pPr marL="1371600" lvl="2" indent="-228600" algn="l">
              <a:lnSpc>
                <a:spcPct val="90000"/>
              </a:lnSpc>
              <a:spcBef>
                <a:spcPts val="500"/>
              </a:spcBef>
              <a:spcAft>
                <a:spcPts val="0"/>
              </a:spcAft>
              <a:buClr>
                <a:schemeClr val="dk1"/>
              </a:buClr>
              <a:buSzPts val="1000"/>
              <a:buNone/>
              <a:defRPr sz="1000"/>
            </a:lvl3pPr>
            <a:lvl4pPr marL="1828800" lvl="3" indent="-228600" algn="l">
              <a:lnSpc>
                <a:spcPct val="90000"/>
              </a:lnSpc>
              <a:spcBef>
                <a:spcPts val="500"/>
              </a:spcBef>
              <a:spcAft>
                <a:spcPts val="0"/>
              </a:spcAft>
              <a:buClr>
                <a:schemeClr val="dk1"/>
              </a:buClr>
              <a:buSzPts val="900"/>
              <a:buNone/>
              <a:defRPr sz="900"/>
            </a:lvl4pPr>
            <a:lvl5pPr marL="2286000" lvl="4" indent="-228600" algn="l">
              <a:lnSpc>
                <a:spcPct val="90000"/>
              </a:lnSpc>
              <a:spcBef>
                <a:spcPts val="500"/>
              </a:spcBef>
              <a:spcAft>
                <a:spcPts val="0"/>
              </a:spcAft>
              <a:buClr>
                <a:schemeClr val="dk1"/>
              </a:buClr>
              <a:buSzPts val="900"/>
              <a:buNone/>
              <a:defRPr sz="900"/>
            </a:lvl5pPr>
            <a:lvl6pPr marL="2743200" lvl="5" indent="-228600" algn="l">
              <a:lnSpc>
                <a:spcPct val="90000"/>
              </a:lnSpc>
              <a:spcBef>
                <a:spcPts val="500"/>
              </a:spcBef>
              <a:spcAft>
                <a:spcPts val="0"/>
              </a:spcAft>
              <a:buClr>
                <a:schemeClr val="dk1"/>
              </a:buClr>
              <a:buSzPts val="900"/>
              <a:buNone/>
              <a:defRPr sz="900"/>
            </a:lvl6pPr>
            <a:lvl7pPr marL="3200400" lvl="6" indent="-228600" algn="l">
              <a:lnSpc>
                <a:spcPct val="90000"/>
              </a:lnSpc>
              <a:spcBef>
                <a:spcPts val="500"/>
              </a:spcBef>
              <a:spcAft>
                <a:spcPts val="0"/>
              </a:spcAft>
              <a:buClr>
                <a:schemeClr val="dk1"/>
              </a:buClr>
              <a:buSzPts val="900"/>
              <a:buNone/>
              <a:defRPr sz="900"/>
            </a:lvl7pPr>
            <a:lvl8pPr marL="3657600" lvl="7" indent="-228600" algn="l">
              <a:lnSpc>
                <a:spcPct val="90000"/>
              </a:lnSpc>
              <a:spcBef>
                <a:spcPts val="500"/>
              </a:spcBef>
              <a:spcAft>
                <a:spcPts val="0"/>
              </a:spcAft>
              <a:buClr>
                <a:schemeClr val="dk1"/>
              </a:buClr>
              <a:buSzPts val="900"/>
              <a:buNone/>
              <a:defRPr sz="900"/>
            </a:lvl8pPr>
            <a:lvl9pPr marL="4114800" lvl="8" indent="-228600" algn="l">
              <a:lnSpc>
                <a:spcPct val="90000"/>
              </a:lnSpc>
              <a:spcBef>
                <a:spcPts val="500"/>
              </a:spcBef>
              <a:spcAft>
                <a:spcPts val="0"/>
              </a:spcAft>
              <a:buClr>
                <a:schemeClr val="dk1"/>
              </a:buClr>
              <a:buSzPts val="900"/>
              <a:buNone/>
              <a:defRPr sz="900"/>
            </a:lvl9pPr>
          </a:lstStyle>
          <a:p>
            <a:endParaRPr/>
          </a:p>
        </p:txBody>
      </p:sp>
      <p:sp>
        <p:nvSpPr>
          <p:cNvPr id="110" name="Google Shape;110;p68"/>
          <p:cNvSpPr txBox="1">
            <a:spLocks noGrp="1"/>
          </p:cNvSpPr>
          <p:nvPr>
            <p:ph type="dt" idx="10"/>
          </p:nvPr>
        </p:nvSpPr>
        <p:spPr>
          <a:xfrm>
            <a:off x="8595360" y="6356350"/>
            <a:ext cx="291084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1" name="Google Shape;111;p68"/>
          <p:cNvSpPr txBox="1">
            <a:spLocks noGrp="1"/>
          </p:cNvSpPr>
          <p:nvPr>
            <p:ph type="ftr" idx="11"/>
          </p:nvPr>
        </p:nvSpPr>
        <p:spPr>
          <a:xfrm>
            <a:off x="685800" y="6355845"/>
            <a:ext cx="7772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2" name="Google Shape;112;p68"/>
          <p:cNvSpPr txBox="1">
            <a:spLocks noGrp="1"/>
          </p:cNvSpPr>
          <p:nvPr>
            <p:ph type="sldNum" idx="12"/>
          </p:nvPr>
        </p:nvSpPr>
        <p:spPr>
          <a:xfrm>
            <a:off x="8763000" y="38100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3 colonne immagine">
  <p:cSld name="3 colonne immagine">
    <p:spTree>
      <p:nvGrpSpPr>
        <p:cNvPr id="1" name="Shape 113"/>
        <p:cNvGrpSpPr/>
        <p:nvPr/>
      </p:nvGrpSpPr>
      <p:grpSpPr>
        <a:xfrm>
          <a:off x="0" y="0"/>
          <a:ext cx="0" cy="0"/>
          <a:chOff x="0" y="0"/>
          <a:chExt cx="0" cy="0"/>
        </a:xfrm>
      </p:grpSpPr>
      <p:sp>
        <p:nvSpPr>
          <p:cNvPr id="114" name="Google Shape;114;p69"/>
          <p:cNvSpPr txBox="1">
            <a:spLocks noGrp="1"/>
          </p:cNvSpPr>
          <p:nvPr>
            <p:ph type="title"/>
          </p:nvPr>
        </p:nvSpPr>
        <p:spPr>
          <a:xfrm>
            <a:off x="2895600" y="762000"/>
            <a:ext cx="8610599" cy="1295400"/>
          </a:xfrm>
          <a:prstGeom prst="rect">
            <a:avLst/>
          </a:prstGeom>
          <a:noFill/>
          <a:ln>
            <a:noFill/>
          </a:ln>
        </p:spPr>
        <p:txBody>
          <a:bodyPr spcFirstLastPara="1" wrap="square" lIns="91425" tIns="45700" rIns="91425" bIns="45700" anchor="ctr" anchorCtr="0">
            <a:normAutofit/>
          </a:bodyPr>
          <a:lstStyle>
            <a:lvl1pPr lvl="0" algn="r">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5" name="Google Shape;115;p69"/>
          <p:cNvSpPr txBox="1">
            <a:spLocks noGrp="1"/>
          </p:cNvSpPr>
          <p:nvPr>
            <p:ph type="body" idx="1"/>
          </p:nvPr>
        </p:nvSpPr>
        <p:spPr>
          <a:xfrm>
            <a:off x="688618" y="4191000"/>
            <a:ext cx="3451582" cy="682765"/>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0">
                <a:solidFill>
                  <a:schemeClr val="dk1"/>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16" name="Google Shape;116;p69"/>
          <p:cNvSpPr>
            <a:spLocks noGrp="1"/>
          </p:cNvSpPr>
          <p:nvPr>
            <p:ph type="pic" idx="2"/>
          </p:nvPr>
        </p:nvSpPr>
        <p:spPr>
          <a:xfrm>
            <a:off x="688618" y="2362200"/>
            <a:ext cx="3451582" cy="1524000"/>
          </a:xfrm>
          <a:prstGeom prst="roundRect">
            <a:avLst>
              <a:gd name="adj" fmla="val 0"/>
            </a:avLst>
          </a:prstGeom>
          <a:noFill/>
          <a:ln>
            <a:noFill/>
          </a:ln>
          <a:effectLst>
            <a:outerShdw blurRad="50800" dist="50800" dir="5400000" algn="tl" rotWithShape="0">
              <a:srgbClr val="000000">
                <a:alpha val="42745"/>
              </a:srgbClr>
            </a:outerShdw>
          </a:effectLst>
        </p:spPr>
      </p:sp>
      <p:sp>
        <p:nvSpPr>
          <p:cNvPr id="117" name="Google Shape;117;p69"/>
          <p:cNvSpPr txBox="1">
            <a:spLocks noGrp="1"/>
          </p:cNvSpPr>
          <p:nvPr>
            <p:ph type="body" idx="3"/>
          </p:nvPr>
        </p:nvSpPr>
        <p:spPr>
          <a:xfrm>
            <a:off x="688618" y="4873764"/>
            <a:ext cx="3451582" cy="13449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400"/>
              <a:buNone/>
              <a:defRPr sz="1400"/>
            </a:lvl1pPr>
            <a:lvl2pPr marL="914400" lvl="1" indent="-228600" algn="l">
              <a:lnSpc>
                <a:spcPct val="90000"/>
              </a:lnSpc>
              <a:spcBef>
                <a:spcPts val="500"/>
              </a:spcBef>
              <a:spcAft>
                <a:spcPts val="0"/>
              </a:spcAft>
              <a:buClr>
                <a:schemeClr val="dk1"/>
              </a:buClr>
              <a:buSzPts val="1200"/>
              <a:buNone/>
              <a:defRPr sz="1200"/>
            </a:lvl2pPr>
            <a:lvl3pPr marL="1371600" lvl="2" indent="-228600" algn="l">
              <a:lnSpc>
                <a:spcPct val="90000"/>
              </a:lnSpc>
              <a:spcBef>
                <a:spcPts val="500"/>
              </a:spcBef>
              <a:spcAft>
                <a:spcPts val="0"/>
              </a:spcAft>
              <a:buClr>
                <a:schemeClr val="dk1"/>
              </a:buClr>
              <a:buSzPts val="1000"/>
              <a:buNone/>
              <a:defRPr sz="1000"/>
            </a:lvl3pPr>
            <a:lvl4pPr marL="1828800" lvl="3" indent="-228600" algn="l">
              <a:lnSpc>
                <a:spcPct val="90000"/>
              </a:lnSpc>
              <a:spcBef>
                <a:spcPts val="500"/>
              </a:spcBef>
              <a:spcAft>
                <a:spcPts val="0"/>
              </a:spcAft>
              <a:buClr>
                <a:schemeClr val="dk1"/>
              </a:buClr>
              <a:buSzPts val="900"/>
              <a:buNone/>
              <a:defRPr sz="900"/>
            </a:lvl4pPr>
            <a:lvl5pPr marL="2286000" lvl="4" indent="-228600" algn="l">
              <a:lnSpc>
                <a:spcPct val="90000"/>
              </a:lnSpc>
              <a:spcBef>
                <a:spcPts val="500"/>
              </a:spcBef>
              <a:spcAft>
                <a:spcPts val="0"/>
              </a:spcAft>
              <a:buClr>
                <a:schemeClr val="dk1"/>
              </a:buClr>
              <a:buSzPts val="900"/>
              <a:buNone/>
              <a:defRPr sz="900"/>
            </a:lvl5pPr>
            <a:lvl6pPr marL="2743200" lvl="5" indent="-228600" algn="l">
              <a:lnSpc>
                <a:spcPct val="90000"/>
              </a:lnSpc>
              <a:spcBef>
                <a:spcPts val="500"/>
              </a:spcBef>
              <a:spcAft>
                <a:spcPts val="0"/>
              </a:spcAft>
              <a:buClr>
                <a:schemeClr val="dk1"/>
              </a:buClr>
              <a:buSzPts val="900"/>
              <a:buNone/>
              <a:defRPr sz="900"/>
            </a:lvl6pPr>
            <a:lvl7pPr marL="3200400" lvl="6" indent="-228600" algn="l">
              <a:lnSpc>
                <a:spcPct val="90000"/>
              </a:lnSpc>
              <a:spcBef>
                <a:spcPts val="500"/>
              </a:spcBef>
              <a:spcAft>
                <a:spcPts val="0"/>
              </a:spcAft>
              <a:buClr>
                <a:schemeClr val="dk1"/>
              </a:buClr>
              <a:buSzPts val="900"/>
              <a:buNone/>
              <a:defRPr sz="900"/>
            </a:lvl7pPr>
            <a:lvl8pPr marL="3657600" lvl="7" indent="-228600" algn="l">
              <a:lnSpc>
                <a:spcPct val="90000"/>
              </a:lnSpc>
              <a:spcBef>
                <a:spcPts val="500"/>
              </a:spcBef>
              <a:spcAft>
                <a:spcPts val="0"/>
              </a:spcAft>
              <a:buClr>
                <a:schemeClr val="dk1"/>
              </a:buClr>
              <a:buSzPts val="900"/>
              <a:buNone/>
              <a:defRPr sz="900"/>
            </a:lvl8pPr>
            <a:lvl9pPr marL="4114800" lvl="8" indent="-228600" algn="l">
              <a:lnSpc>
                <a:spcPct val="90000"/>
              </a:lnSpc>
              <a:spcBef>
                <a:spcPts val="500"/>
              </a:spcBef>
              <a:spcAft>
                <a:spcPts val="0"/>
              </a:spcAft>
              <a:buClr>
                <a:schemeClr val="dk1"/>
              </a:buClr>
              <a:buSzPts val="900"/>
              <a:buNone/>
              <a:defRPr sz="900"/>
            </a:lvl9pPr>
          </a:lstStyle>
          <a:p>
            <a:endParaRPr/>
          </a:p>
        </p:txBody>
      </p:sp>
      <p:sp>
        <p:nvSpPr>
          <p:cNvPr id="118" name="Google Shape;118;p69"/>
          <p:cNvSpPr txBox="1">
            <a:spLocks noGrp="1"/>
          </p:cNvSpPr>
          <p:nvPr>
            <p:ph type="body" idx="4"/>
          </p:nvPr>
        </p:nvSpPr>
        <p:spPr>
          <a:xfrm>
            <a:off x="4374263" y="4191000"/>
            <a:ext cx="3448935" cy="682765"/>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0">
                <a:solidFill>
                  <a:schemeClr val="dk1"/>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19" name="Google Shape;119;p69"/>
          <p:cNvSpPr>
            <a:spLocks noGrp="1"/>
          </p:cNvSpPr>
          <p:nvPr>
            <p:ph type="pic" idx="5"/>
          </p:nvPr>
        </p:nvSpPr>
        <p:spPr>
          <a:xfrm>
            <a:off x="4374263" y="2362200"/>
            <a:ext cx="3448936" cy="1524000"/>
          </a:xfrm>
          <a:prstGeom prst="roundRect">
            <a:avLst>
              <a:gd name="adj" fmla="val 0"/>
            </a:avLst>
          </a:prstGeom>
          <a:noFill/>
          <a:ln>
            <a:noFill/>
          </a:ln>
          <a:effectLst>
            <a:outerShdw blurRad="50800" dist="50800" dir="5400000" algn="tl" rotWithShape="0">
              <a:srgbClr val="000000">
                <a:alpha val="42745"/>
              </a:srgbClr>
            </a:outerShdw>
          </a:effectLst>
        </p:spPr>
      </p:sp>
      <p:sp>
        <p:nvSpPr>
          <p:cNvPr id="120" name="Google Shape;120;p69"/>
          <p:cNvSpPr txBox="1">
            <a:spLocks noGrp="1"/>
          </p:cNvSpPr>
          <p:nvPr>
            <p:ph type="body" idx="6"/>
          </p:nvPr>
        </p:nvSpPr>
        <p:spPr>
          <a:xfrm>
            <a:off x="4374264" y="4873763"/>
            <a:ext cx="3448935" cy="13449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400"/>
              <a:buNone/>
              <a:defRPr sz="1400"/>
            </a:lvl1pPr>
            <a:lvl2pPr marL="914400" lvl="1" indent="-228600" algn="l">
              <a:lnSpc>
                <a:spcPct val="90000"/>
              </a:lnSpc>
              <a:spcBef>
                <a:spcPts val="500"/>
              </a:spcBef>
              <a:spcAft>
                <a:spcPts val="0"/>
              </a:spcAft>
              <a:buClr>
                <a:schemeClr val="dk1"/>
              </a:buClr>
              <a:buSzPts val="1200"/>
              <a:buNone/>
              <a:defRPr sz="1200"/>
            </a:lvl2pPr>
            <a:lvl3pPr marL="1371600" lvl="2" indent="-228600" algn="l">
              <a:lnSpc>
                <a:spcPct val="90000"/>
              </a:lnSpc>
              <a:spcBef>
                <a:spcPts val="500"/>
              </a:spcBef>
              <a:spcAft>
                <a:spcPts val="0"/>
              </a:spcAft>
              <a:buClr>
                <a:schemeClr val="dk1"/>
              </a:buClr>
              <a:buSzPts val="1000"/>
              <a:buNone/>
              <a:defRPr sz="1000"/>
            </a:lvl3pPr>
            <a:lvl4pPr marL="1828800" lvl="3" indent="-228600" algn="l">
              <a:lnSpc>
                <a:spcPct val="90000"/>
              </a:lnSpc>
              <a:spcBef>
                <a:spcPts val="500"/>
              </a:spcBef>
              <a:spcAft>
                <a:spcPts val="0"/>
              </a:spcAft>
              <a:buClr>
                <a:schemeClr val="dk1"/>
              </a:buClr>
              <a:buSzPts val="900"/>
              <a:buNone/>
              <a:defRPr sz="900"/>
            </a:lvl4pPr>
            <a:lvl5pPr marL="2286000" lvl="4" indent="-228600" algn="l">
              <a:lnSpc>
                <a:spcPct val="90000"/>
              </a:lnSpc>
              <a:spcBef>
                <a:spcPts val="500"/>
              </a:spcBef>
              <a:spcAft>
                <a:spcPts val="0"/>
              </a:spcAft>
              <a:buClr>
                <a:schemeClr val="dk1"/>
              </a:buClr>
              <a:buSzPts val="900"/>
              <a:buNone/>
              <a:defRPr sz="900"/>
            </a:lvl5pPr>
            <a:lvl6pPr marL="2743200" lvl="5" indent="-228600" algn="l">
              <a:lnSpc>
                <a:spcPct val="90000"/>
              </a:lnSpc>
              <a:spcBef>
                <a:spcPts val="500"/>
              </a:spcBef>
              <a:spcAft>
                <a:spcPts val="0"/>
              </a:spcAft>
              <a:buClr>
                <a:schemeClr val="dk1"/>
              </a:buClr>
              <a:buSzPts val="900"/>
              <a:buNone/>
              <a:defRPr sz="900"/>
            </a:lvl6pPr>
            <a:lvl7pPr marL="3200400" lvl="6" indent="-228600" algn="l">
              <a:lnSpc>
                <a:spcPct val="90000"/>
              </a:lnSpc>
              <a:spcBef>
                <a:spcPts val="500"/>
              </a:spcBef>
              <a:spcAft>
                <a:spcPts val="0"/>
              </a:spcAft>
              <a:buClr>
                <a:schemeClr val="dk1"/>
              </a:buClr>
              <a:buSzPts val="900"/>
              <a:buNone/>
              <a:defRPr sz="900"/>
            </a:lvl7pPr>
            <a:lvl8pPr marL="3657600" lvl="7" indent="-228600" algn="l">
              <a:lnSpc>
                <a:spcPct val="90000"/>
              </a:lnSpc>
              <a:spcBef>
                <a:spcPts val="500"/>
              </a:spcBef>
              <a:spcAft>
                <a:spcPts val="0"/>
              </a:spcAft>
              <a:buClr>
                <a:schemeClr val="dk1"/>
              </a:buClr>
              <a:buSzPts val="900"/>
              <a:buNone/>
              <a:defRPr sz="900"/>
            </a:lvl8pPr>
            <a:lvl9pPr marL="4114800" lvl="8" indent="-228600" algn="l">
              <a:lnSpc>
                <a:spcPct val="90000"/>
              </a:lnSpc>
              <a:spcBef>
                <a:spcPts val="500"/>
              </a:spcBef>
              <a:spcAft>
                <a:spcPts val="0"/>
              </a:spcAft>
              <a:buClr>
                <a:schemeClr val="dk1"/>
              </a:buClr>
              <a:buSzPts val="900"/>
              <a:buNone/>
              <a:defRPr sz="900"/>
            </a:lvl9pPr>
          </a:lstStyle>
          <a:p>
            <a:endParaRPr/>
          </a:p>
        </p:txBody>
      </p:sp>
      <p:sp>
        <p:nvSpPr>
          <p:cNvPr id="121" name="Google Shape;121;p69"/>
          <p:cNvSpPr txBox="1">
            <a:spLocks noGrp="1"/>
          </p:cNvSpPr>
          <p:nvPr>
            <p:ph type="body" idx="7"/>
          </p:nvPr>
        </p:nvSpPr>
        <p:spPr>
          <a:xfrm>
            <a:off x="8049731" y="4191000"/>
            <a:ext cx="3456469" cy="682765"/>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0">
                <a:solidFill>
                  <a:schemeClr val="dk1"/>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22" name="Google Shape;122;p69"/>
          <p:cNvSpPr>
            <a:spLocks noGrp="1"/>
          </p:cNvSpPr>
          <p:nvPr>
            <p:ph type="pic" idx="8"/>
          </p:nvPr>
        </p:nvSpPr>
        <p:spPr>
          <a:xfrm>
            <a:off x="8049855" y="2362200"/>
            <a:ext cx="3447878" cy="1524000"/>
          </a:xfrm>
          <a:prstGeom prst="roundRect">
            <a:avLst>
              <a:gd name="adj" fmla="val 0"/>
            </a:avLst>
          </a:prstGeom>
          <a:noFill/>
          <a:ln>
            <a:noFill/>
          </a:ln>
          <a:effectLst>
            <a:outerShdw blurRad="50800" dist="50800" dir="5400000" algn="tl" rotWithShape="0">
              <a:srgbClr val="000000">
                <a:alpha val="42745"/>
              </a:srgbClr>
            </a:outerShdw>
          </a:effectLst>
        </p:spPr>
      </p:sp>
      <p:sp>
        <p:nvSpPr>
          <p:cNvPr id="123" name="Google Shape;123;p69"/>
          <p:cNvSpPr txBox="1">
            <a:spLocks noGrp="1"/>
          </p:cNvSpPr>
          <p:nvPr>
            <p:ph type="body" idx="9"/>
          </p:nvPr>
        </p:nvSpPr>
        <p:spPr>
          <a:xfrm>
            <a:off x="8049731" y="4873761"/>
            <a:ext cx="3452445" cy="13449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400"/>
              <a:buNone/>
              <a:defRPr sz="1400"/>
            </a:lvl1pPr>
            <a:lvl2pPr marL="914400" lvl="1" indent="-228600" algn="l">
              <a:lnSpc>
                <a:spcPct val="90000"/>
              </a:lnSpc>
              <a:spcBef>
                <a:spcPts val="500"/>
              </a:spcBef>
              <a:spcAft>
                <a:spcPts val="0"/>
              </a:spcAft>
              <a:buClr>
                <a:schemeClr val="dk1"/>
              </a:buClr>
              <a:buSzPts val="1200"/>
              <a:buNone/>
              <a:defRPr sz="1200"/>
            </a:lvl2pPr>
            <a:lvl3pPr marL="1371600" lvl="2" indent="-228600" algn="l">
              <a:lnSpc>
                <a:spcPct val="90000"/>
              </a:lnSpc>
              <a:spcBef>
                <a:spcPts val="500"/>
              </a:spcBef>
              <a:spcAft>
                <a:spcPts val="0"/>
              </a:spcAft>
              <a:buClr>
                <a:schemeClr val="dk1"/>
              </a:buClr>
              <a:buSzPts val="1000"/>
              <a:buNone/>
              <a:defRPr sz="1000"/>
            </a:lvl3pPr>
            <a:lvl4pPr marL="1828800" lvl="3" indent="-228600" algn="l">
              <a:lnSpc>
                <a:spcPct val="90000"/>
              </a:lnSpc>
              <a:spcBef>
                <a:spcPts val="500"/>
              </a:spcBef>
              <a:spcAft>
                <a:spcPts val="0"/>
              </a:spcAft>
              <a:buClr>
                <a:schemeClr val="dk1"/>
              </a:buClr>
              <a:buSzPts val="900"/>
              <a:buNone/>
              <a:defRPr sz="900"/>
            </a:lvl4pPr>
            <a:lvl5pPr marL="2286000" lvl="4" indent="-228600" algn="l">
              <a:lnSpc>
                <a:spcPct val="90000"/>
              </a:lnSpc>
              <a:spcBef>
                <a:spcPts val="500"/>
              </a:spcBef>
              <a:spcAft>
                <a:spcPts val="0"/>
              </a:spcAft>
              <a:buClr>
                <a:schemeClr val="dk1"/>
              </a:buClr>
              <a:buSzPts val="900"/>
              <a:buNone/>
              <a:defRPr sz="900"/>
            </a:lvl5pPr>
            <a:lvl6pPr marL="2743200" lvl="5" indent="-228600" algn="l">
              <a:lnSpc>
                <a:spcPct val="90000"/>
              </a:lnSpc>
              <a:spcBef>
                <a:spcPts val="500"/>
              </a:spcBef>
              <a:spcAft>
                <a:spcPts val="0"/>
              </a:spcAft>
              <a:buClr>
                <a:schemeClr val="dk1"/>
              </a:buClr>
              <a:buSzPts val="900"/>
              <a:buNone/>
              <a:defRPr sz="900"/>
            </a:lvl6pPr>
            <a:lvl7pPr marL="3200400" lvl="6" indent="-228600" algn="l">
              <a:lnSpc>
                <a:spcPct val="90000"/>
              </a:lnSpc>
              <a:spcBef>
                <a:spcPts val="500"/>
              </a:spcBef>
              <a:spcAft>
                <a:spcPts val="0"/>
              </a:spcAft>
              <a:buClr>
                <a:schemeClr val="dk1"/>
              </a:buClr>
              <a:buSzPts val="900"/>
              <a:buNone/>
              <a:defRPr sz="900"/>
            </a:lvl7pPr>
            <a:lvl8pPr marL="3657600" lvl="7" indent="-228600" algn="l">
              <a:lnSpc>
                <a:spcPct val="90000"/>
              </a:lnSpc>
              <a:spcBef>
                <a:spcPts val="500"/>
              </a:spcBef>
              <a:spcAft>
                <a:spcPts val="0"/>
              </a:spcAft>
              <a:buClr>
                <a:schemeClr val="dk1"/>
              </a:buClr>
              <a:buSzPts val="900"/>
              <a:buNone/>
              <a:defRPr sz="900"/>
            </a:lvl8pPr>
            <a:lvl9pPr marL="4114800" lvl="8" indent="-228600" algn="l">
              <a:lnSpc>
                <a:spcPct val="90000"/>
              </a:lnSpc>
              <a:spcBef>
                <a:spcPts val="500"/>
              </a:spcBef>
              <a:spcAft>
                <a:spcPts val="0"/>
              </a:spcAft>
              <a:buClr>
                <a:schemeClr val="dk1"/>
              </a:buClr>
              <a:buSzPts val="900"/>
              <a:buNone/>
              <a:defRPr sz="900"/>
            </a:lvl9pPr>
          </a:lstStyle>
          <a:p>
            <a:endParaRPr/>
          </a:p>
        </p:txBody>
      </p:sp>
      <p:sp>
        <p:nvSpPr>
          <p:cNvPr id="124" name="Google Shape;124;p69"/>
          <p:cNvSpPr txBox="1">
            <a:spLocks noGrp="1"/>
          </p:cNvSpPr>
          <p:nvPr>
            <p:ph type="dt" idx="10"/>
          </p:nvPr>
        </p:nvSpPr>
        <p:spPr>
          <a:xfrm>
            <a:off x="8595360" y="6356350"/>
            <a:ext cx="291084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5" name="Google Shape;125;p69"/>
          <p:cNvSpPr txBox="1">
            <a:spLocks noGrp="1"/>
          </p:cNvSpPr>
          <p:nvPr>
            <p:ph type="ftr" idx="11"/>
          </p:nvPr>
        </p:nvSpPr>
        <p:spPr>
          <a:xfrm>
            <a:off x="685800" y="6355845"/>
            <a:ext cx="7772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6" name="Google Shape;126;p69"/>
          <p:cNvSpPr txBox="1">
            <a:spLocks noGrp="1"/>
          </p:cNvSpPr>
          <p:nvPr>
            <p:ph type="sldNum" idx="12"/>
          </p:nvPr>
        </p:nvSpPr>
        <p:spPr>
          <a:xfrm>
            <a:off x="8763000" y="38100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olo e testo verticale" type="vertTx">
  <p:cSld name="VERTICAL_TEXT">
    <p:spTree>
      <p:nvGrpSpPr>
        <p:cNvPr id="1" name="Shape 127"/>
        <p:cNvGrpSpPr/>
        <p:nvPr/>
      </p:nvGrpSpPr>
      <p:grpSpPr>
        <a:xfrm>
          <a:off x="0" y="0"/>
          <a:ext cx="0" cy="0"/>
          <a:chOff x="0" y="0"/>
          <a:chExt cx="0" cy="0"/>
        </a:xfrm>
      </p:grpSpPr>
      <p:sp>
        <p:nvSpPr>
          <p:cNvPr id="128" name="Google Shape;128;p70"/>
          <p:cNvSpPr txBox="1">
            <a:spLocks noGrp="1"/>
          </p:cNvSpPr>
          <p:nvPr>
            <p:ph type="title"/>
          </p:nvPr>
        </p:nvSpPr>
        <p:spPr>
          <a:xfrm>
            <a:off x="2895600" y="764373"/>
            <a:ext cx="8610600" cy="1293028"/>
          </a:xfrm>
          <a:prstGeom prst="rect">
            <a:avLst/>
          </a:prstGeom>
          <a:noFill/>
          <a:ln>
            <a:noFill/>
          </a:ln>
        </p:spPr>
        <p:txBody>
          <a:bodyPr spcFirstLastPara="1" wrap="square" lIns="91425" tIns="45700" rIns="91425" bIns="45700" anchor="ctr" anchorCtr="0">
            <a:normAutofit/>
          </a:bodyPr>
          <a:lstStyle>
            <a:lvl1pPr lvl="0" algn="r">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9" name="Google Shape;129;p70"/>
          <p:cNvSpPr txBox="1">
            <a:spLocks noGrp="1"/>
          </p:cNvSpPr>
          <p:nvPr>
            <p:ph type="body" idx="1"/>
          </p:nvPr>
        </p:nvSpPr>
        <p:spPr>
          <a:xfrm rot="5400000">
            <a:off x="4083938" y="-1203579"/>
            <a:ext cx="4024125" cy="10820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0" name="Google Shape;130;p70"/>
          <p:cNvSpPr txBox="1">
            <a:spLocks noGrp="1"/>
          </p:cNvSpPr>
          <p:nvPr>
            <p:ph type="dt" idx="10"/>
          </p:nvPr>
        </p:nvSpPr>
        <p:spPr>
          <a:xfrm>
            <a:off x="8595360" y="6356350"/>
            <a:ext cx="291084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1" name="Google Shape;131;p70"/>
          <p:cNvSpPr txBox="1">
            <a:spLocks noGrp="1"/>
          </p:cNvSpPr>
          <p:nvPr>
            <p:ph type="ftr" idx="11"/>
          </p:nvPr>
        </p:nvSpPr>
        <p:spPr>
          <a:xfrm>
            <a:off x="685800" y="6355845"/>
            <a:ext cx="7772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2" name="Google Shape;132;p70"/>
          <p:cNvSpPr txBox="1">
            <a:spLocks noGrp="1"/>
          </p:cNvSpPr>
          <p:nvPr>
            <p:ph type="sldNum" idx="12"/>
          </p:nvPr>
        </p:nvSpPr>
        <p:spPr>
          <a:xfrm>
            <a:off x="8763000" y="38100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matchingName="Titolo e testo verticale" type="vertTitleAndTx">
  <p:cSld name="VERTICAL_TITLE_AND_VERTICAL_TEXT">
    <p:spTree>
      <p:nvGrpSpPr>
        <p:cNvPr id="1" name="Shape 133"/>
        <p:cNvGrpSpPr/>
        <p:nvPr/>
      </p:nvGrpSpPr>
      <p:grpSpPr>
        <a:xfrm>
          <a:off x="0" y="0"/>
          <a:ext cx="0" cy="0"/>
          <a:chOff x="0" y="0"/>
          <a:chExt cx="0" cy="0"/>
        </a:xfrm>
      </p:grpSpPr>
      <p:pic>
        <p:nvPicPr>
          <p:cNvPr id="134" name="Google Shape;134;p71" descr="C2-HD-BTM.png"/>
          <p:cNvPicPr preferRelativeResize="0"/>
          <p:nvPr/>
        </p:nvPicPr>
        <p:blipFill rotWithShape="1">
          <a:blip r:embed="rId2">
            <a:alphaModFix/>
          </a:blip>
          <a:srcRect/>
          <a:stretch/>
        </p:blipFill>
        <p:spPr>
          <a:xfrm>
            <a:off x="0" y="4375150"/>
            <a:ext cx="12192000" cy="2482850"/>
          </a:xfrm>
          <a:prstGeom prst="rect">
            <a:avLst/>
          </a:prstGeom>
          <a:noFill/>
          <a:ln>
            <a:noFill/>
          </a:ln>
        </p:spPr>
      </p:pic>
      <p:sp>
        <p:nvSpPr>
          <p:cNvPr id="135" name="Google Shape;135;p71"/>
          <p:cNvSpPr txBox="1">
            <a:spLocks noGrp="1"/>
          </p:cNvSpPr>
          <p:nvPr>
            <p:ph type="title"/>
          </p:nvPr>
        </p:nvSpPr>
        <p:spPr>
          <a:xfrm rot="5400000">
            <a:off x="8525934" y="1667933"/>
            <a:ext cx="3903133" cy="20574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40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6" name="Google Shape;136;p71"/>
          <p:cNvSpPr txBox="1">
            <a:spLocks noGrp="1"/>
          </p:cNvSpPr>
          <p:nvPr>
            <p:ph type="body" idx="1"/>
          </p:nvPr>
        </p:nvSpPr>
        <p:spPr>
          <a:xfrm rot="5400000">
            <a:off x="3175000" y="-1405467"/>
            <a:ext cx="3903133" cy="820420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71"/>
          <p:cNvSpPr txBox="1">
            <a:spLocks noGrp="1"/>
          </p:cNvSpPr>
          <p:nvPr>
            <p:ph type="dt" idx="10"/>
          </p:nvPr>
        </p:nvSpPr>
        <p:spPr>
          <a:xfrm>
            <a:off x="7814452" y="379941"/>
            <a:ext cx="291084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8" name="Google Shape;138;p71"/>
          <p:cNvSpPr txBox="1">
            <a:spLocks noGrp="1"/>
          </p:cNvSpPr>
          <p:nvPr>
            <p:ph type="ftr" idx="11"/>
          </p:nvPr>
        </p:nvSpPr>
        <p:spPr>
          <a:xfrm>
            <a:off x="685800" y="381000"/>
            <a:ext cx="699149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9" name="Google Shape;139;p71"/>
          <p:cNvSpPr txBox="1">
            <a:spLocks noGrp="1"/>
          </p:cNvSpPr>
          <p:nvPr>
            <p:ph type="sldNum" idx="12"/>
          </p:nvPr>
        </p:nvSpPr>
        <p:spPr>
          <a:xfrm>
            <a:off x="10862452" y="381000"/>
            <a:ext cx="64374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olo e contenuto" type="obj">
  <p:cSld name="OBJECT">
    <p:spTree>
      <p:nvGrpSpPr>
        <p:cNvPr id="1" name="Shape 19"/>
        <p:cNvGrpSpPr/>
        <p:nvPr/>
      </p:nvGrpSpPr>
      <p:grpSpPr>
        <a:xfrm>
          <a:off x="0" y="0"/>
          <a:ext cx="0" cy="0"/>
          <a:chOff x="0" y="0"/>
          <a:chExt cx="0" cy="0"/>
        </a:xfrm>
      </p:grpSpPr>
      <p:sp>
        <p:nvSpPr>
          <p:cNvPr id="20" name="Google Shape;20;p56"/>
          <p:cNvSpPr txBox="1">
            <a:spLocks noGrp="1"/>
          </p:cNvSpPr>
          <p:nvPr>
            <p:ph type="title"/>
          </p:nvPr>
        </p:nvSpPr>
        <p:spPr>
          <a:xfrm>
            <a:off x="2895600" y="764373"/>
            <a:ext cx="8610600" cy="1293028"/>
          </a:xfrm>
          <a:prstGeom prst="rect">
            <a:avLst/>
          </a:prstGeom>
          <a:noFill/>
          <a:ln>
            <a:noFill/>
          </a:ln>
        </p:spPr>
        <p:txBody>
          <a:bodyPr spcFirstLastPara="1" wrap="square" lIns="91425" tIns="45700" rIns="91425" bIns="45700" anchor="ctr" anchorCtr="0">
            <a:normAutofit/>
          </a:bodyPr>
          <a:lstStyle>
            <a:lvl1pPr lvl="0" algn="r">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 name="Google Shape;21;p56"/>
          <p:cNvSpPr txBox="1">
            <a:spLocks noGrp="1"/>
          </p:cNvSpPr>
          <p:nvPr>
            <p:ph type="body" idx="1"/>
          </p:nvPr>
        </p:nvSpPr>
        <p:spPr>
          <a:xfrm>
            <a:off x="685800" y="2194560"/>
            <a:ext cx="10820400" cy="40241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 name="Google Shape;22;p56"/>
          <p:cNvSpPr txBox="1">
            <a:spLocks noGrp="1"/>
          </p:cNvSpPr>
          <p:nvPr>
            <p:ph type="dt" idx="10"/>
          </p:nvPr>
        </p:nvSpPr>
        <p:spPr>
          <a:xfrm>
            <a:off x="8595360" y="6356350"/>
            <a:ext cx="291084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56"/>
          <p:cNvSpPr txBox="1">
            <a:spLocks noGrp="1"/>
          </p:cNvSpPr>
          <p:nvPr>
            <p:ph type="ftr" idx="11"/>
          </p:nvPr>
        </p:nvSpPr>
        <p:spPr>
          <a:xfrm>
            <a:off x="685800" y="6355845"/>
            <a:ext cx="7772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56"/>
          <p:cNvSpPr txBox="1">
            <a:spLocks noGrp="1"/>
          </p:cNvSpPr>
          <p:nvPr>
            <p:ph type="sldNum" idx="12"/>
          </p:nvPr>
        </p:nvSpPr>
        <p:spPr>
          <a:xfrm>
            <a:off x="8763000" y="38100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olo titolo" type="titleOnly">
  <p:cSld name="TITLE_ONLY">
    <p:spTree>
      <p:nvGrpSpPr>
        <p:cNvPr id="1" name="Shape 25"/>
        <p:cNvGrpSpPr/>
        <p:nvPr/>
      </p:nvGrpSpPr>
      <p:grpSpPr>
        <a:xfrm>
          <a:off x="0" y="0"/>
          <a:ext cx="0" cy="0"/>
          <a:chOff x="0" y="0"/>
          <a:chExt cx="0" cy="0"/>
        </a:xfrm>
      </p:grpSpPr>
      <p:sp>
        <p:nvSpPr>
          <p:cNvPr id="26" name="Google Shape;26;p57"/>
          <p:cNvSpPr txBox="1">
            <a:spLocks noGrp="1"/>
          </p:cNvSpPr>
          <p:nvPr>
            <p:ph type="title"/>
          </p:nvPr>
        </p:nvSpPr>
        <p:spPr>
          <a:xfrm>
            <a:off x="2895600" y="764373"/>
            <a:ext cx="8610600" cy="1293028"/>
          </a:xfrm>
          <a:prstGeom prst="rect">
            <a:avLst/>
          </a:prstGeom>
          <a:noFill/>
          <a:ln>
            <a:noFill/>
          </a:ln>
        </p:spPr>
        <p:txBody>
          <a:bodyPr spcFirstLastPara="1" wrap="square" lIns="91425" tIns="45700" rIns="91425" bIns="45700" anchor="ctr" anchorCtr="0">
            <a:normAutofit/>
          </a:bodyPr>
          <a:lstStyle>
            <a:lvl1pPr lvl="0" algn="r">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57"/>
          <p:cNvSpPr txBox="1">
            <a:spLocks noGrp="1"/>
          </p:cNvSpPr>
          <p:nvPr>
            <p:ph type="dt" idx="10"/>
          </p:nvPr>
        </p:nvSpPr>
        <p:spPr>
          <a:xfrm>
            <a:off x="8595360" y="6356350"/>
            <a:ext cx="291084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57"/>
          <p:cNvSpPr txBox="1">
            <a:spLocks noGrp="1"/>
          </p:cNvSpPr>
          <p:nvPr>
            <p:ph type="ftr" idx="11"/>
          </p:nvPr>
        </p:nvSpPr>
        <p:spPr>
          <a:xfrm>
            <a:off x="685800" y="6355845"/>
            <a:ext cx="7772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57"/>
          <p:cNvSpPr txBox="1">
            <a:spLocks noGrp="1"/>
          </p:cNvSpPr>
          <p:nvPr>
            <p:ph type="sldNum" idx="12"/>
          </p:nvPr>
        </p:nvSpPr>
        <p:spPr>
          <a:xfrm>
            <a:off x="8763000" y="38100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Intestazione sezione" type="secHead">
  <p:cSld name="SECTION_HEADER">
    <p:spTree>
      <p:nvGrpSpPr>
        <p:cNvPr id="1" name="Shape 30"/>
        <p:cNvGrpSpPr/>
        <p:nvPr/>
      </p:nvGrpSpPr>
      <p:grpSpPr>
        <a:xfrm>
          <a:off x="0" y="0"/>
          <a:ext cx="0" cy="0"/>
          <a:chOff x="0" y="0"/>
          <a:chExt cx="0" cy="0"/>
        </a:xfrm>
      </p:grpSpPr>
      <p:pic>
        <p:nvPicPr>
          <p:cNvPr id="31" name="Google Shape;31;p58" descr="C2-HD-BTM.png"/>
          <p:cNvPicPr preferRelativeResize="0"/>
          <p:nvPr/>
        </p:nvPicPr>
        <p:blipFill rotWithShape="1">
          <a:blip r:embed="rId2">
            <a:alphaModFix/>
          </a:blip>
          <a:srcRect/>
          <a:stretch/>
        </p:blipFill>
        <p:spPr>
          <a:xfrm>
            <a:off x="0" y="4375150"/>
            <a:ext cx="12192000" cy="2482850"/>
          </a:xfrm>
          <a:prstGeom prst="rect">
            <a:avLst/>
          </a:prstGeom>
          <a:noFill/>
          <a:ln>
            <a:noFill/>
          </a:ln>
        </p:spPr>
      </p:pic>
      <p:sp>
        <p:nvSpPr>
          <p:cNvPr id="32" name="Google Shape;32;p58"/>
          <p:cNvSpPr txBox="1">
            <a:spLocks noGrp="1"/>
          </p:cNvSpPr>
          <p:nvPr>
            <p:ph type="title"/>
          </p:nvPr>
        </p:nvSpPr>
        <p:spPr>
          <a:xfrm>
            <a:off x="685800" y="753533"/>
            <a:ext cx="10820399" cy="2801935"/>
          </a:xfrm>
          <a:prstGeom prst="rect">
            <a:avLst/>
          </a:prstGeom>
          <a:noFill/>
          <a:ln>
            <a:noFill/>
          </a:ln>
        </p:spPr>
        <p:txBody>
          <a:bodyPr spcFirstLastPara="1" wrap="square" lIns="91425" tIns="45700" rIns="91425" bIns="45700" anchor="b" anchorCtr="0">
            <a:normAutofit/>
          </a:bodyPr>
          <a:lstStyle>
            <a:lvl1pPr lvl="0" algn="r">
              <a:lnSpc>
                <a:spcPct val="90000"/>
              </a:lnSpc>
              <a:spcBef>
                <a:spcPts val="0"/>
              </a:spcBef>
              <a:spcAft>
                <a:spcPts val="0"/>
              </a:spcAft>
              <a:buClr>
                <a:schemeClr val="dk1"/>
              </a:buClr>
              <a:buSzPts val="4000"/>
              <a:buFont typeface="Century Gothic"/>
              <a:buNone/>
              <a:defRPr sz="4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58"/>
          <p:cNvSpPr txBox="1">
            <a:spLocks noGrp="1"/>
          </p:cNvSpPr>
          <p:nvPr>
            <p:ph type="body" idx="1"/>
          </p:nvPr>
        </p:nvSpPr>
        <p:spPr>
          <a:xfrm>
            <a:off x="1024467" y="3641725"/>
            <a:ext cx="10490200" cy="955675"/>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rgbClr val="888888"/>
              </a:buClr>
              <a:buSzPts val="2200"/>
              <a:buNone/>
              <a:defRPr sz="22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4" name="Google Shape;34;p58"/>
          <p:cNvSpPr txBox="1">
            <a:spLocks noGrp="1"/>
          </p:cNvSpPr>
          <p:nvPr>
            <p:ph type="dt" idx="10"/>
          </p:nvPr>
        </p:nvSpPr>
        <p:spPr>
          <a:xfrm>
            <a:off x="7814452" y="381000"/>
            <a:ext cx="291084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58"/>
          <p:cNvSpPr txBox="1">
            <a:spLocks noGrp="1"/>
          </p:cNvSpPr>
          <p:nvPr>
            <p:ph type="ftr" idx="11"/>
          </p:nvPr>
        </p:nvSpPr>
        <p:spPr>
          <a:xfrm>
            <a:off x="685800" y="381001"/>
            <a:ext cx="6991492" cy="36406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58"/>
          <p:cNvSpPr txBox="1">
            <a:spLocks noGrp="1"/>
          </p:cNvSpPr>
          <p:nvPr>
            <p:ph type="sldNum" idx="12"/>
          </p:nvPr>
        </p:nvSpPr>
        <p:spPr>
          <a:xfrm>
            <a:off x="10862452" y="381000"/>
            <a:ext cx="64374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Due contenuti" type="twoObj">
  <p:cSld name="TWO_OBJECTS">
    <p:spTree>
      <p:nvGrpSpPr>
        <p:cNvPr id="1" name="Shape 37"/>
        <p:cNvGrpSpPr/>
        <p:nvPr/>
      </p:nvGrpSpPr>
      <p:grpSpPr>
        <a:xfrm>
          <a:off x="0" y="0"/>
          <a:ext cx="0" cy="0"/>
          <a:chOff x="0" y="0"/>
          <a:chExt cx="0" cy="0"/>
        </a:xfrm>
      </p:grpSpPr>
      <p:sp>
        <p:nvSpPr>
          <p:cNvPr id="38" name="Google Shape;38;p59"/>
          <p:cNvSpPr txBox="1">
            <a:spLocks noGrp="1"/>
          </p:cNvSpPr>
          <p:nvPr>
            <p:ph type="title"/>
          </p:nvPr>
        </p:nvSpPr>
        <p:spPr>
          <a:xfrm>
            <a:off x="2895600" y="764373"/>
            <a:ext cx="8610600" cy="1293028"/>
          </a:xfrm>
          <a:prstGeom prst="rect">
            <a:avLst/>
          </a:prstGeom>
          <a:noFill/>
          <a:ln>
            <a:noFill/>
          </a:ln>
        </p:spPr>
        <p:txBody>
          <a:bodyPr spcFirstLastPara="1" wrap="square" lIns="91425" tIns="45700" rIns="91425" bIns="45700" anchor="ctr" anchorCtr="0">
            <a:normAutofit/>
          </a:bodyPr>
          <a:lstStyle>
            <a:lvl1pPr lvl="0" algn="r">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59"/>
          <p:cNvSpPr txBox="1">
            <a:spLocks noGrp="1"/>
          </p:cNvSpPr>
          <p:nvPr>
            <p:ph type="body" idx="1"/>
          </p:nvPr>
        </p:nvSpPr>
        <p:spPr>
          <a:xfrm>
            <a:off x="685800" y="2194559"/>
            <a:ext cx="5334000" cy="40241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59"/>
          <p:cNvSpPr txBox="1">
            <a:spLocks noGrp="1"/>
          </p:cNvSpPr>
          <p:nvPr>
            <p:ph type="body" idx="2"/>
          </p:nvPr>
        </p:nvSpPr>
        <p:spPr>
          <a:xfrm>
            <a:off x="6172200" y="2194559"/>
            <a:ext cx="5334000" cy="40241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 name="Google Shape;41;p59"/>
          <p:cNvSpPr txBox="1">
            <a:spLocks noGrp="1"/>
          </p:cNvSpPr>
          <p:nvPr>
            <p:ph type="dt" idx="10"/>
          </p:nvPr>
        </p:nvSpPr>
        <p:spPr>
          <a:xfrm>
            <a:off x="8595360" y="6356350"/>
            <a:ext cx="291084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59"/>
          <p:cNvSpPr txBox="1">
            <a:spLocks noGrp="1"/>
          </p:cNvSpPr>
          <p:nvPr>
            <p:ph type="ftr" idx="11"/>
          </p:nvPr>
        </p:nvSpPr>
        <p:spPr>
          <a:xfrm>
            <a:off x="685800" y="6355845"/>
            <a:ext cx="7772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59"/>
          <p:cNvSpPr txBox="1">
            <a:spLocks noGrp="1"/>
          </p:cNvSpPr>
          <p:nvPr>
            <p:ph type="sldNum" idx="12"/>
          </p:nvPr>
        </p:nvSpPr>
        <p:spPr>
          <a:xfrm>
            <a:off x="8763000" y="38100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nfronto" type="twoTxTwoObj">
  <p:cSld name="TWO_OBJECTS_WITH_TEXT">
    <p:spTree>
      <p:nvGrpSpPr>
        <p:cNvPr id="1" name="Shape 44"/>
        <p:cNvGrpSpPr/>
        <p:nvPr/>
      </p:nvGrpSpPr>
      <p:grpSpPr>
        <a:xfrm>
          <a:off x="0" y="0"/>
          <a:ext cx="0" cy="0"/>
          <a:chOff x="0" y="0"/>
          <a:chExt cx="0" cy="0"/>
        </a:xfrm>
      </p:grpSpPr>
      <p:sp>
        <p:nvSpPr>
          <p:cNvPr id="45" name="Google Shape;45;p60"/>
          <p:cNvSpPr txBox="1">
            <a:spLocks noGrp="1"/>
          </p:cNvSpPr>
          <p:nvPr>
            <p:ph type="title"/>
          </p:nvPr>
        </p:nvSpPr>
        <p:spPr>
          <a:xfrm>
            <a:off x="2895600" y="762000"/>
            <a:ext cx="8610600" cy="1295400"/>
          </a:xfrm>
          <a:prstGeom prst="rect">
            <a:avLst/>
          </a:prstGeom>
          <a:noFill/>
          <a:ln>
            <a:noFill/>
          </a:ln>
        </p:spPr>
        <p:txBody>
          <a:bodyPr spcFirstLastPara="1" wrap="square" lIns="91425" tIns="45700" rIns="91425" bIns="45700" anchor="ctr" anchorCtr="0">
            <a:normAutofit/>
          </a:bodyPr>
          <a:lstStyle>
            <a:lvl1pPr lvl="0" algn="r">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60"/>
          <p:cNvSpPr txBox="1">
            <a:spLocks noGrp="1"/>
          </p:cNvSpPr>
          <p:nvPr>
            <p:ph type="body" idx="1"/>
          </p:nvPr>
        </p:nvSpPr>
        <p:spPr>
          <a:xfrm>
            <a:off x="914409" y="2183802"/>
            <a:ext cx="5079991"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800"/>
              <a:buNone/>
              <a:defRPr sz="2800" b="0">
                <a:solidFill>
                  <a:schemeClr val="dk1"/>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7" name="Google Shape;47;p60"/>
          <p:cNvSpPr txBox="1">
            <a:spLocks noGrp="1"/>
          </p:cNvSpPr>
          <p:nvPr>
            <p:ph type="body" idx="2"/>
          </p:nvPr>
        </p:nvSpPr>
        <p:spPr>
          <a:xfrm>
            <a:off x="685800" y="3132666"/>
            <a:ext cx="5311775" cy="308601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60"/>
          <p:cNvSpPr txBox="1">
            <a:spLocks noGrp="1"/>
          </p:cNvSpPr>
          <p:nvPr>
            <p:ph type="body" idx="3"/>
          </p:nvPr>
        </p:nvSpPr>
        <p:spPr>
          <a:xfrm>
            <a:off x="6400800" y="2183802"/>
            <a:ext cx="5105400"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800"/>
              <a:buNone/>
              <a:defRPr sz="2800" b="0">
                <a:solidFill>
                  <a:schemeClr val="dk1"/>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9" name="Google Shape;49;p60"/>
          <p:cNvSpPr txBox="1">
            <a:spLocks noGrp="1"/>
          </p:cNvSpPr>
          <p:nvPr>
            <p:ph type="body" idx="4"/>
          </p:nvPr>
        </p:nvSpPr>
        <p:spPr>
          <a:xfrm>
            <a:off x="6172200" y="3132666"/>
            <a:ext cx="5334000" cy="308601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 name="Google Shape;50;p60"/>
          <p:cNvSpPr txBox="1">
            <a:spLocks noGrp="1"/>
          </p:cNvSpPr>
          <p:nvPr>
            <p:ph type="dt" idx="10"/>
          </p:nvPr>
        </p:nvSpPr>
        <p:spPr>
          <a:xfrm>
            <a:off x="8595360" y="6356350"/>
            <a:ext cx="291084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60"/>
          <p:cNvSpPr txBox="1">
            <a:spLocks noGrp="1"/>
          </p:cNvSpPr>
          <p:nvPr>
            <p:ph type="ftr" idx="11"/>
          </p:nvPr>
        </p:nvSpPr>
        <p:spPr>
          <a:xfrm>
            <a:off x="685800" y="6355845"/>
            <a:ext cx="7772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60"/>
          <p:cNvSpPr txBox="1">
            <a:spLocks noGrp="1"/>
          </p:cNvSpPr>
          <p:nvPr>
            <p:ph type="sldNum" idx="12"/>
          </p:nvPr>
        </p:nvSpPr>
        <p:spPr>
          <a:xfrm>
            <a:off x="8763000" y="38100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Vuota" type="blank">
  <p:cSld name="BLANK">
    <p:spTree>
      <p:nvGrpSpPr>
        <p:cNvPr id="1" name="Shape 53"/>
        <p:cNvGrpSpPr/>
        <p:nvPr/>
      </p:nvGrpSpPr>
      <p:grpSpPr>
        <a:xfrm>
          <a:off x="0" y="0"/>
          <a:ext cx="0" cy="0"/>
          <a:chOff x="0" y="0"/>
          <a:chExt cx="0" cy="0"/>
        </a:xfrm>
      </p:grpSpPr>
      <p:sp>
        <p:nvSpPr>
          <p:cNvPr id="54" name="Google Shape;54;p61"/>
          <p:cNvSpPr txBox="1">
            <a:spLocks noGrp="1"/>
          </p:cNvSpPr>
          <p:nvPr>
            <p:ph type="dt" idx="10"/>
          </p:nvPr>
        </p:nvSpPr>
        <p:spPr>
          <a:xfrm>
            <a:off x="8595360" y="6356350"/>
            <a:ext cx="291084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 name="Google Shape;55;p61"/>
          <p:cNvSpPr txBox="1">
            <a:spLocks noGrp="1"/>
          </p:cNvSpPr>
          <p:nvPr>
            <p:ph type="ftr" idx="11"/>
          </p:nvPr>
        </p:nvSpPr>
        <p:spPr>
          <a:xfrm>
            <a:off x="685800" y="6355845"/>
            <a:ext cx="7772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61"/>
          <p:cNvSpPr txBox="1">
            <a:spLocks noGrp="1"/>
          </p:cNvSpPr>
          <p:nvPr>
            <p:ph type="sldNum" idx="12"/>
          </p:nvPr>
        </p:nvSpPr>
        <p:spPr>
          <a:xfrm>
            <a:off x="8763000" y="38100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uto con didascalia" type="objTx">
  <p:cSld name="OBJECT_WITH_CAPTION_TEXT">
    <p:spTree>
      <p:nvGrpSpPr>
        <p:cNvPr id="1" name="Shape 57"/>
        <p:cNvGrpSpPr/>
        <p:nvPr/>
      </p:nvGrpSpPr>
      <p:grpSpPr>
        <a:xfrm>
          <a:off x="0" y="0"/>
          <a:ext cx="0" cy="0"/>
          <a:chOff x="0" y="0"/>
          <a:chExt cx="0" cy="0"/>
        </a:xfrm>
      </p:grpSpPr>
      <p:sp>
        <p:nvSpPr>
          <p:cNvPr id="58" name="Google Shape;58;p62"/>
          <p:cNvSpPr txBox="1">
            <a:spLocks noGrp="1"/>
          </p:cNvSpPr>
          <p:nvPr>
            <p:ph type="title"/>
          </p:nvPr>
        </p:nvSpPr>
        <p:spPr>
          <a:xfrm>
            <a:off x="685800" y="1524000"/>
            <a:ext cx="4114800"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entury Gothic"/>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9" name="Google Shape;59;p62"/>
          <p:cNvSpPr txBox="1">
            <a:spLocks noGrp="1"/>
          </p:cNvSpPr>
          <p:nvPr>
            <p:ph type="body" idx="1"/>
          </p:nvPr>
        </p:nvSpPr>
        <p:spPr>
          <a:xfrm>
            <a:off x="4995582" y="746759"/>
            <a:ext cx="6510618" cy="5471925"/>
          </a:xfrm>
          <a:prstGeom prst="rect">
            <a:avLst/>
          </a:prstGeom>
          <a:noFill/>
          <a:ln>
            <a:noFill/>
          </a:ln>
        </p:spPr>
        <p:txBody>
          <a:bodyPr spcFirstLastPara="1" wrap="square" lIns="91425" tIns="45700" rIns="91425" bIns="45700" anchor="ctr"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62"/>
          <p:cNvSpPr txBox="1">
            <a:spLocks noGrp="1"/>
          </p:cNvSpPr>
          <p:nvPr>
            <p:ph type="body" idx="2"/>
          </p:nvPr>
        </p:nvSpPr>
        <p:spPr>
          <a:xfrm>
            <a:off x="685800" y="3124199"/>
            <a:ext cx="4114800" cy="309448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1" name="Google Shape;61;p62"/>
          <p:cNvSpPr txBox="1">
            <a:spLocks noGrp="1"/>
          </p:cNvSpPr>
          <p:nvPr>
            <p:ph type="dt" idx="10"/>
          </p:nvPr>
        </p:nvSpPr>
        <p:spPr>
          <a:xfrm>
            <a:off x="8595360" y="6356350"/>
            <a:ext cx="291084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2" name="Google Shape;62;p62"/>
          <p:cNvSpPr txBox="1">
            <a:spLocks noGrp="1"/>
          </p:cNvSpPr>
          <p:nvPr>
            <p:ph type="ftr" idx="11"/>
          </p:nvPr>
        </p:nvSpPr>
        <p:spPr>
          <a:xfrm>
            <a:off x="685800" y="6355845"/>
            <a:ext cx="7772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62"/>
          <p:cNvSpPr txBox="1">
            <a:spLocks noGrp="1"/>
          </p:cNvSpPr>
          <p:nvPr>
            <p:ph type="sldNum" idx="12"/>
          </p:nvPr>
        </p:nvSpPr>
        <p:spPr>
          <a:xfrm>
            <a:off x="8763000" y="38100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Immagine con didascalia" type="picTx">
  <p:cSld name="PICTURE_WITH_CAPTION_TEXT">
    <p:spTree>
      <p:nvGrpSpPr>
        <p:cNvPr id="1" name="Shape 64"/>
        <p:cNvGrpSpPr/>
        <p:nvPr/>
      </p:nvGrpSpPr>
      <p:grpSpPr>
        <a:xfrm>
          <a:off x="0" y="0"/>
          <a:ext cx="0" cy="0"/>
          <a:chOff x="0" y="0"/>
          <a:chExt cx="0" cy="0"/>
        </a:xfrm>
      </p:grpSpPr>
      <p:sp>
        <p:nvSpPr>
          <p:cNvPr id="65" name="Google Shape;65;p63"/>
          <p:cNvSpPr txBox="1">
            <a:spLocks noGrp="1"/>
          </p:cNvSpPr>
          <p:nvPr>
            <p:ph type="title"/>
          </p:nvPr>
        </p:nvSpPr>
        <p:spPr>
          <a:xfrm>
            <a:off x="685800" y="1524000"/>
            <a:ext cx="6873240"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entury Gothic"/>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6" name="Google Shape;66;p63"/>
          <p:cNvSpPr>
            <a:spLocks noGrp="1"/>
          </p:cNvSpPr>
          <p:nvPr>
            <p:ph type="pic" idx="2"/>
          </p:nvPr>
        </p:nvSpPr>
        <p:spPr>
          <a:xfrm>
            <a:off x="7861238" y="751241"/>
            <a:ext cx="3644962" cy="5467443"/>
          </a:xfrm>
          <a:prstGeom prst="rect">
            <a:avLst/>
          </a:prstGeom>
          <a:noFill/>
          <a:ln>
            <a:noFill/>
          </a:ln>
        </p:spPr>
      </p:sp>
      <p:sp>
        <p:nvSpPr>
          <p:cNvPr id="67" name="Google Shape;67;p63"/>
          <p:cNvSpPr txBox="1">
            <a:spLocks noGrp="1"/>
          </p:cNvSpPr>
          <p:nvPr>
            <p:ph type="body" idx="1"/>
          </p:nvPr>
        </p:nvSpPr>
        <p:spPr>
          <a:xfrm>
            <a:off x="685800" y="3124199"/>
            <a:ext cx="6873240" cy="309448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8" name="Google Shape;68;p63"/>
          <p:cNvSpPr txBox="1">
            <a:spLocks noGrp="1"/>
          </p:cNvSpPr>
          <p:nvPr>
            <p:ph type="dt" idx="10"/>
          </p:nvPr>
        </p:nvSpPr>
        <p:spPr>
          <a:xfrm>
            <a:off x="8595360" y="6356350"/>
            <a:ext cx="291084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63"/>
          <p:cNvSpPr txBox="1">
            <a:spLocks noGrp="1"/>
          </p:cNvSpPr>
          <p:nvPr>
            <p:ph type="ftr" idx="11"/>
          </p:nvPr>
        </p:nvSpPr>
        <p:spPr>
          <a:xfrm>
            <a:off x="685800" y="6355845"/>
            <a:ext cx="7772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63"/>
          <p:cNvSpPr txBox="1">
            <a:spLocks noGrp="1"/>
          </p:cNvSpPr>
          <p:nvPr>
            <p:ph type="sldNum" idx="12"/>
          </p:nvPr>
        </p:nvSpPr>
        <p:spPr>
          <a:xfrm>
            <a:off x="8763000" y="38100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pic>
        <p:nvPicPr>
          <p:cNvPr id="6" name="Google Shape;6;p54" descr="C2-HD-TOP.png"/>
          <p:cNvPicPr preferRelativeResize="0"/>
          <p:nvPr/>
        </p:nvPicPr>
        <p:blipFill rotWithShape="1">
          <a:blip r:embed="rId19">
            <a:alphaModFix/>
          </a:blip>
          <a:srcRect/>
          <a:stretch/>
        </p:blipFill>
        <p:spPr>
          <a:xfrm>
            <a:off x="0" y="0"/>
            <a:ext cx="12192000" cy="1441450"/>
          </a:xfrm>
          <a:prstGeom prst="rect">
            <a:avLst/>
          </a:prstGeom>
          <a:noFill/>
          <a:ln>
            <a:noFill/>
          </a:ln>
        </p:spPr>
      </p:pic>
      <p:sp>
        <p:nvSpPr>
          <p:cNvPr id="7" name="Google Shape;7;p54"/>
          <p:cNvSpPr txBox="1">
            <a:spLocks noGrp="1"/>
          </p:cNvSpPr>
          <p:nvPr>
            <p:ph type="title"/>
          </p:nvPr>
        </p:nvSpPr>
        <p:spPr>
          <a:xfrm>
            <a:off x="2895600" y="764373"/>
            <a:ext cx="8610600" cy="1293028"/>
          </a:xfrm>
          <a:prstGeom prst="rect">
            <a:avLst/>
          </a:prstGeom>
          <a:noFill/>
          <a:ln>
            <a:noFill/>
          </a:ln>
        </p:spPr>
        <p:txBody>
          <a:bodyPr spcFirstLastPara="1" wrap="square" lIns="91425" tIns="45700" rIns="91425" bIns="45700" anchor="ctr" anchorCtr="0">
            <a:normAutofit/>
          </a:bodyPr>
          <a:lstStyle>
            <a:lvl1pPr marR="0" lvl="0" algn="r" rtl="0">
              <a:lnSpc>
                <a:spcPct val="90000"/>
              </a:lnSpc>
              <a:spcBef>
                <a:spcPts val="0"/>
              </a:spcBef>
              <a:spcAft>
                <a:spcPts val="0"/>
              </a:spcAft>
              <a:buClr>
                <a:schemeClr val="dk1"/>
              </a:buClr>
              <a:buSzPts val="4000"/>
              <a:buFont typeface="Century Gothic"/>
              <a:buNone/>
              <a:defRPr sz="4000" b="0" i="0" u="none" strike="noStrike" cap="none">
                <a:solidFill>
                  <a:schemeClr val="dk1"/>
                </a:solidFill>
                <a:latin typeface="Century Gothic"/>
                <a:ea typeface="Century Gothic"/>
                <a:cs typeface="Century Gothic"/>
                <a:sym typeface="Century Gothic"/>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8" name="Google Shape;8;p54"/>
          <p:cNvSpPr txBox="1">
            <a:spLocks noGrp="1"/>
          </p:cNvSpPr>
          <p:nvPr>
            <p:ph type="body" idx="1"/>
          </p:nvPr>
        </p:nvSpPr>
        <p:spPr>
          <a:xfrm>
            <a:off x="685800" y="2194560"/>
            <a:ext cx="10820400" cy="4024125"/>
          </a:xfrm>
          <a:prstGeom prst="rect">
            <a:avLst/>
          </a:prstGeom>
          <a:noFill/>
          <a:ln>
            <a:noFill/>
          </a:ln>
        </p:spPr>
        <p:txBody>
          <a:bodyPr spcFirstLastPara="1" wrap="square" lIns="91425" tIns="45700" rIns="91425" bIns="45700" anchor="t" anchorCtr="0">
            <a:normAutofit/>
          </a:bodyPr>
          <a:lstStyle>
            <a:lvl1pPr marL="457200" marR="0" lvl="0" indent="-368300" algn="l" rtl="0">
              <a:lnSpc>
                <a:spcPct val="90000"/>
              </a:lnSpc>
              <a:spcBef>
                <a:spcPts val="1000"/>
              </a:spcBef>
              <a:spcAft>
                <a:spcPts val="0"/>
              </a:spcAft>
              <a:buClr>
                <a:schemeClr val="dk1"/>
              </a:buClr>
              <a:buSzPts val="2200"/>
              <a:buFont typeface="Arial"/>
              <a:buChar char="•"/>
              <a:defRPr sz="2200" b="0" i="0" u="none" strike="noStrike" cap="none">
                <a:solidFill>
                  <a:schemeClr val="dk1"/>
                </a:solidFill>
                <a:latin typeface="Century Gothic"/>
                <a:ea typeface="Century Gothic"/>
                <a:cs typeface="Century Gothic"/>
                <a:sym typeface="Century Gothic"/>
              </a:defRPr>
            </a:lvl1pPr>
            <a:lvl2pPr marL="914400" marR="0" lvl="1"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2pPr>
            <a:lvl3pPr marL="1371600" marR="0" lvl="2"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3pPr>
            <a:lvl4pPr marL="1828800" marR="0" lvl="3"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Century Gothic"/>
                <a:ea typeface="Century Gothic"/>
                <a:cs typeface="Century Gothic"/>
                <a:sym typeface="Century Gothic"/>
              </a:defRPr>
            </a:lvl4pPr>
            <a:lvl5pPr marL="2286000" marR="0" lvl="4"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Century Gothic"/>
                <a:ea typeface="Century Gothic"/>
                <a:cs typeface="Century Gothic"/>
                <a:sym typeface="Century Gothic"/>
              </a:defRPr>
            </a:lvl5pPr>
            <a:lvl6pPr marL="2743200" marR="0" lvl="5"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Century Gothic"/>
                <a:ea typeface="Century Gothic"/>
                <a:cs typeface="Century Gothic"/>
                <a:sym typeface="Century Gothic"/>
              </a:defRPr>
            </a:lvl6pPr>
            <a:lvl7pPr marL="3200400" marR="0" lvl="6"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Century Gothic"/>
                <a:ea typeface="Century Gothic"/>
                <a:cs typeface="Century Gothic"/>
                <a:sym typeface="Century Gothic"/>
              </a:defRPr>
            </a:lvl7pPr>
            <a:lvl8pPr marL="3657600" marR="0" lvl="7"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Century Gothic"/>
                <a:ea typeface="Century Gothic"/>
                <a:cs typeface="Century Gothic"/>
                <a:sym typeface="Century Gothic"/>
              </a:defRPr>
            </a:lvl8pPr>
            <a:lvl9pPr marL="4114800" marR="0" lvl="8"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Century Gothic"/>
                <a:ea typeface="Century Gothic"/>
                <a:cs typeface="Century Gothic"/>
                <a:sym typeface="Century Gothic"/>
              </a:defRPr>
            </a:lvl9pPr>
          </a:lstStyle>
          <a:p>
            <a:endParaRPr/>
          </a:p>
        </p:txBody>
      </p:sp>
      <p:sp>
        <p:nvSpPr>
          <p:cNvPr id="9" name="Google Shape;9;p54"/>
          <p:cNvSpPr txBox="1">
            <a:spLocks noGrp="1"/>
          </p:cNvSpPr>
          <p:nvPr>
            <p:ph type="dt" idx="10"/>
          </p:nvPr>
        </p:nvSpPr>
        <p:spPr>
          <a:xfrm>
            <a:off x="8595360" y="6356350"/>
            <a:ext cx="2910840" cy="365125"/>
          </a:xfrm>
          <a:prstGeom prst="rect">
            <a:avLst/>
          </a:prstGeom>
          <a:noFill/>
          <a:ln>
            <a:noFill/>
          </a:ln>
        </p:spPr>
        <p:txBody>
          <a:bodyPr spcFirstLastPara="1" wrap="square" lIns="91425" tIns="45700" rIns="91425" bIns="45700" anchor="ctr" anchorCtr="0">
            <a:noAutofit/>
          </a:bodyPr>
          <a:lstStyle>
            <a:lvl1pPr marR="0" lvl="0" algn="r" rtl="0">
              <a:spcBef>
                <a:spcPts val="0"/>
              </a:spcBef>
              <a:spcAft>
                <a:spcPts val="0"/>
              </a:spcAft>
              <a:buSzPts val="1400"/>
              <a:buNone/>
              <a:defRPr sz="1050" b="0" i="0" u="none" strike="noStrike" cap="none">
                <a:solidFill>
                  <a:srgbClr val="888888"/>
                </a:solidFill>
                <a:latin typeface="Century Gothic"/>
                <a:ea typeface="Century Gothic"/>
                <a:cs typeface="Century Gothic"/>
                <a:sym typeface="Century Gothic"/>
              </a:defRPr>
            </a:lvl1pPr>
            <a:lvl2pPr marR="0" lvl="1"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2pPr>
            <a:lvl3pPr marR="0" lvl="2"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3pPr>
            <a:lvl4pPr marR="0" lvl="3"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4pPr>
            <a:lvl5pPr marR="0" lvl="4"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5pPr>
            <a:lvl6pPr marR="0" lvl="5"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6pPr>
            <a:lvl7pPr marR="0" lvl="6"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7pPr>
            <a:lvl8pPr marR="0" lvl="7"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8pPr>
            <a:lvl9pPr marR="0" lvl="8"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10" name="Google Shape;10;p54"/>
          <p:cNvSpPr txBox="1">
            <a:spLocks noGrp="1"/>
          </p:cNvSpPr>
          <p:nvPr>
            <p:ph type="ftr" idx="11"/>
          </p:nvPr>
        </p:nvSpPr>
        <p:spPr>
          <a:xfrm>
            <a:off x="685800" y="6355845"/>
            <a:ext cx="77724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050" b="0" i="0" u="none" strike="noStrike" cap="none">
                <a:solidFill>
                  <a:srgbClr val="888888"/>
                </a:solidFill>
                <a:latin typeface="Century Gothic"/>
                <a:ea typeface="Century Gothic"/>
                <a:cs typeface="Century Gothic"/>
                <a:sym typeface="Century Gothic"/>
              </a:defRPr>
            </a:lvl1pPr>
            <a:lvl2pPr marR="0" lvl="1"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2pPr>
            <a:lvl3pPr marR="0" lvl="2"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3pPr>
            <a:lvl4pPr marR="0" lvl="3"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4pPr>
            <a:lvl5pPr marR="0" lvl="4"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5pPr>
            <a:lvl6pPr marR="0" lvl="5"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6pPr>
            <a:lvl7pPr marR="0" lvl="6"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7pPr>
            <a:lvl8pPr marR="0" lvl="7"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8pPr>
            <a:lvl9pPr marR="0" lvl="8"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11" name="Google Shape;11;p54"/>
          <p:cNvSpPr txBox="1">
            <a:spLocks noGrp="1"/>
          </p:cNvSpPr>
          <p:nvPr>
            <p:ph type="sldNum" idx="12"/>
          </p:nvPr>
        </p:nvSpPr>
        <p:spPr>
          <a:xfrm>
            <a:off x="8763000" y="38100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050" b="0" i="0" u="none" strike="noStrike" cap="none">
                <a:solidFill>
                  <a:srgbClr val="888888"/>
                </a:solidFill>
                <a:latin typeface="Century Gothic"/>
                <a:ea typeface="Century Gothic"/>
                <a:cs typeface="Century Gothic"/>
                <a:sym typeface="Century Gothic"/>
              </a:defRPr>
            </a:lvl1pPr>
            <a:lvl2pPr marL="0" marR="0" lvl="1" indent="0" algn="r" rtl="0">
              <a:spcBef>
                <a:spcPts val="0"/>
              </a:spcBef>
              <a:buNone/>
              <a:defRPr sz="1050" b="0" i="0" u="none" strike="noStrike" cap="none">
                <a:solidFill>
                  <a:srgbClr val="888888"/>
                </a:solidFill>
                <a:latin typeface="Century Gothic"/>
                <a:ea typeface="Century Gothic"/>
                <a:cs typeface="Century Gothic"/>
                <a:sym typeface="Century Gothic"/>
              </a:defRPr>
            </a:lvl2pPr>
            <a:lvl3pPr marL="0" marR="0" lvl="2" indent="0" algn="r" rtl="0">
              <a:spcBef>
                <a:spcPts val="0"/>
              </a:spcBef>
              <a:buNone/>
              <a:defRPr sz="1050" b="0" i="0" u="none" strike="noStrike" cap="none">
                <a:solidFill>
                  <a:srgbClr val="888888"/>
                </a:solidFill>
                <a:latin typeface="Century Gothic"/>
                <a:ea typeface="Century Gothic"/>
                <a:cs typeface="Century Gothic"/>
                <a:sym typeface="Century Gothic"/>
              </a:defRPr>
            </a:lvl3pPr>
            <a:lvl4pPr marL="0" marR="0" lvl="3" indent="0" algn="r" rtl="0">
              <a:spcBef>
                <a:spcPts val="0"/>
              </a:spcBef>
              <a:buNone/>
              <a:defRPr sz="1050" b="0" i="0" u="none" strike="noStrike" cap="none">
                <a:solidFill>
                  <a:srgbClr val="888888"/>
                </a:solidFill>
                <a:latin typeface="Century Gothic"/>
                <a:ea typeface="Century Gothic"/>
                <a:cs typeface="Century Gothic"/>
                <a:sym typeface="Century Gothic"/>
              </a:defRPr>
            </a:lvl4pPr>
            <a:lvl5pPr marL="0" marR="0" lvl="4" indent="0" algn="r" rtl="0">
              <a:spcBef>
                <a:spcPts val="0"/>
              </a:spcBef>
              <a:buNone/>
              <a:defRPr sz="1050" b="0" i="0" u="none" strike="noStrike" cap="none">
                <a:solidFill>
                  <a:srgbClr val="888888"/>
                </a:solidFill>
                <a:latin typeface="Century Gothic"/>
                <a:ea typeface="Century Gothic"/>
                <a:cs typeface="Century Gothic"/>
                <a:sym typeface="Century Gothic"/>
              </a:defRPr>
            </a:lvl5pPr>
            <a:lvl6pPr marL="0" marR="0" lvl="5" indent="0" algn="r" rtl="0">
              <a:spcBef>
                <a:spcPts val="0"/>
              </a:spcBef>
              <a:buNone/>
              <a:defRPr sz="1050" b="0" i="0" u="none" strike="noStrike" cap="none">
                <a:solidFill>
                  <a:srgbClr val="888888"/>
                </a:solidFill>
                <a:latin typeface="Century Gothic"/>
                <a:ea typeface="Century Gothic"/>
                <a:cs typeface="Century Gothic"/>
                <a:sym typeface="Century Gothic"/>
              </a:defRPr>
            </a:lvl6pPr>
            <a:lvl7pPr marL="0" marR="0" lvl="6" indent="0" algn="r" rtl="0">
              <a:spcBef>
                <a:spcPts val="0"/>
              </a:spcBef>
              <a:buNone/>
              <a:defRPr sz="1050" b="0" i="0" u="none" strike="noStrike" cap="none">
                <a:solidFill>
                  <a:srgbClr val="888888"/>
                </a:solidFill>
                <a:latin typeface="Century Gothic"/>
                <a:ea typeface="Century Gothic"/>
                <a:cs typeface="Century Gothic"/>
                <a:sym typeface="Century Gothic"/>
              </a:defRPr>
            </a:lvl7pPr>
            <a:lvl8pPr marL="0" marR="0" lvl="7" indent="0" algn="r" rtl="0">
              <a:spcBef>
                <a:spcPts val="0"/>
              </a:spcBef>
              <a:buNone/>
              <a:defRPr sz="1050" b="0" i="0" u="none" strike="noStrike" cap="none">
                <a:solidFill>
                  <a:srgbClr val="888888"/>
                </a:solidFill>
                <a:latin typeface="Century Gothic"/>
                <a:ea typeface="Century Gothic"/>
                <a:cs typeface="Century Gothic"/>
                <a:sym typeface="Century Gothic"/>
              </a:defRPr>
            </a:lvl8pPr>
            <a:lvl9pPr marL="0" marR="0" lvl="8" indent="0" algn="r" rtl="0">
              <a:spcBef>
                <a:spcPts val="0"/>
              </a:spcBef>
              <a:buNone/>
              <a:defRPr sz="1050" b="0" i="0" u="none" strike="noStrike" cap="none">
                <a:solidFill>
                  <a:srgbClr val="888888"/>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it-IT"/>
              <a:t>‹N›</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1"/>
          <p:cNvSpPr txBox="1">
            <a:spLocks noGrp="1"/>
          </p:cNvSpPr>
          <p:nvPr>
            <p:ph type="ctrTitle"/>
          </p:nvPr>
        </p:nvSpPr>
        <p:spPr>
          <a:xfrm>
            <a:off x="1371600" y="1803405"/>
            <a:ext cx="9448800" cy="873534"/>
          </a:xfrm>
          <a:prstGeom prst="rect">
            <a:avLst/>
          </a:prstGeom>
          <a:noFill/>
          <a:ln>
            <a:noFill/>
          </a:ln>
        </p:spPr>
        <p:txBody>
          <a:bodyPr spcFirstLastPara="1" wrap="square" lIns="91425" tIns="45700" rIns="91425" bIns="45700" anchor="b" anchorCtr="0">
            <a:normAutofit fontScale="90000"/>
          </a:bodyPr>
          <a:lstStyle/>
          <a:p>
            <a:pPr marL="0" lvl="0" indent="0" algn="ctr" rtl="0">
              <a:lnSpc>
                <a:spcPct val="90000"/>
              </a:lnSpc>
              <a:spcBef>
                <a:spcPts val="0"/>
              </a:spcBef>
              <a:spcAft>
                <a:spcPts val="0"/>
              </a:spcAft>
              <a:buClr>
                <a:srgbClr val="0070C0"/>
              </a:buClr>
              <a:buSzPct val="100000"/>
              <a:buFont typeface="Century Schoolbook"/>
              <a:buNone/>
            </a:pPr>
            <a:r>
              <a:rPr lang="it-IT" sz="6000" b="1" i="0" u="none" strike="noStrike" cap="small">
                <a:solidFill>
                  <a:srgbClr val="0070C0"/>
                </a:solidFill>
                <a:latin typeface="Century Schoolbook"/>
                <a:ea typeface="Century Schoolbook"/>
                <a:cs typeface="Century Schoolbook"/>
                <a:sym typeface="Century Schoolbook"/>
              </a:rPr>
              <a:t/>
            </a:r>
            <a:br>
              <a:rPr lang="it-IT" sz="6000" b="1" i="0" u="none" strike="noStrike" cap="small">
                <a:solidFill>
                  <a:srgbClr val="0070C0"/>
                </a:solidFill>
                <a:latin typeface="Century Schoolbook"/>
                <a:ea typeface="Century Schoolbook"/>
                <a:cs typeface="Century Schoolbook"/>
                <a:sym typeface="Century Schoolbook"/>
              </a:rPr>
            </a:br>
            <a:r>
              <a:rPr lang="it-IT" sz="6000" b="1" i="0" u="none" strike="noStrike" cap="small">
                <a:solidFill>
                  <a:srgbClr val="4C1ABC"/>
                </a:solidFill>
                <a:latin typeface="Century Schoolbook"/>
                <a:ea typeface="Century Schoolbook"/>
                <a:cs typeface="Century Schoolbook"/>
                <a:sym typeface="Century Schoolbook"/>
              </a:rPr>
              <a:t>P.O.F. 2024-2025</a:t>
            </a:r>
            <a:endParaRPr>
              <a:solidFill>
                <a:srgbClr val="4C1ABC"/>
              </a:solidFill>
            </a:endParaRPr>
          </a:p>
        </p:txBody>
      </p:sp>
      <p:sp>
        <p:nvSpPr>
          <p:cNvPr id="145" name="Google Shape;145;p1"/>
          <p:cNvSpPr txBox="1">
            <a:spLocks noGrp="1"/>
          </p:cNvSpPr>
          <p:nvPr>
            <p:ph type="subTitle" idx="1"/>
          </p:nvPr>
        </p:nvSpPr>
        <p:spPr>
          <a:xfrm>
            <a:off x="1371600" y="2968487"/>
            <a:ext cx="9448800" cy="2292626"/>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dk1"/>
              </a:buClr>
              <a:buSzPts val="3600"/>
              <a:buNone/>
            </a:pPr>
            <a:endParaRPr sz="3600" b="1">
              <a:solidFill>
                <a:srgbClr val="0D5D7B"/>
              </a:solidFill>
            </a:endParaRPr>
          </a:p>
          <a:p>
            <a:pPr marL="0" lvl="0" indent="0" algn="ctr" rtl="0">
              <a:lnSpc>
                <a:spcPct val="90000"/>
              </a:lnSpc>
              <a:spcBef>
                <a:spcPts val="1000"/>
              </a:spcBef>
              <a:spcAft>
                <a:spcPts val="0"/>
              </a:spcAft>
              <a:buClr>
                <a:srgbClr val="0070C0"/>
              </a:buClr>
              <a:buSzPts val="3600"/>
              <a:buNone/>
            </a:pPr>
            <a:r>
              <a:rPr lang="it-IT" sz="3600" b="1">
                <a:solidFill>
                  <a:srgbClr val="0070C0"/>
                </a:solidFill>
              </a:rPr>
              <a:t>Piano dell’Offerta Formativa</a:t>
            </a:r>
            <a:endParaRPr/>
          </a:p>
          <a:p>
            <a:pPr marL="0" lvl="0" indent="0" algn="l" rtl="0">
              <a:lnSpc>
                <a:spcPct val="90000"/>
              </a:lnSpc>
              <a:spcBef>
                <a:spcPts val="1000"/>
              </a:spcBef>
              <a:spcAft>
                <a:spcPts val="0"/>
              </a:spcAft>
              <a:buClr>
                <a:srgbClr val="4BC0EC"/>
              </a:buClr>
              <a:buSzPts val="2400"/>
              <a:buNone/>
            </a:pPr>
            <a:r>
              <a:rPr lang="it-IT" sz="2400" b="1">
                <a:solidFill>
                  <a:srgbClr val="4BC0EC"/>
                </a:solidFill>
              </a:rPr>
              <a:t>          (Art.3 D.P.R. n275/99; legge 107 del 2015 comma 14)</a:t>
            </a:r>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10"/>
          <p:cNvSpPr/>
          <p:nvPr/>
        </p:nvSpPr>
        <p:spPr>
          <a:xfrm>
            <a:off x="240342" y="3056910"/>
            <a:ext cx="4536000" cy="1368000"/>
          </a:xfrm>
          <a:prstGeom prst="rightArrow">
            <a:avLst>
              <a:gd name="adj1" fmla="val 50000"/>
              <a:gd name="adj2" fmla="val 50000"/>
            </a:avLst>
          </a:prstGeom>
          <a:solidFill>
            <a:schemeClr val="lt1"/>
          </a:solidFill>
          <a:ln w="28575" cap="flat" cmpd="sng">
            <a:solidFill>
              <a:srgbClr val="4BC0EC"/>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it-IT" sz="2000" b="1">
                <a:solidFill>
                  <a:schemeClr val="dk1"/>
                </a:solidFill>
                <a:latin typeface="Century Gothic"/>
                <a:ea typeface="Century Gothic"/>
                <a:cs typeface="Century Gothic"/>
                <a:sym typeface="Century Gothic"/>
              </a:rPr>
              <a:t>Potenziamento attività laboratoriali</a:t>
            </a:r>
            <a:endParaRPr/>
          </a:p>
        </p:txBody>
      </p:sp>
      <p:sp>
        <p:nvSpPr>
          <p:cNvPr id="224" name="Google Shape;224;p10"/>
          <p:cNvSpPr/>
          <p:nvPr/>
        </p:nvSpPr>
        <p:spPr>
          <a:xfrm>
            <a:off x="5147607" y="2840734"/>
            <a:ext cx="6804051" cy="1584176"/>
          </a:xfrm>
          <a:prstGeom prst="roundRect">
            <a:avLst>
              <a:gd name="adj" fmla="val 16667"/>
            </a:avLst>
          </a:prstGeom>
          <a:solidFill>
            <a:schemeClr val="lt1"/>
          </a:solidFill>
          <a:ln w="28575" cap="flat" cmpd="sng">
            <a:solidFill>
              <a:srgbClr val="4BC0EC"/>
            </a:solidFill>
            <a:prstDash val="solid"/>
            <a:round/>
            <a:headEnd type="none" w="sm" len="sm"/>
            <a:tailEnd type="none" w="sm" len="sm"/>
          </a:ln>
        </p:spPr>
        <p:txBody>
          <a:bodyPr spcFirstLastPara="1" wrap="square" lIns="91425" tIns="45700" rIns="91425" bIns="45700" anchor="ctr" anchorCtr="0">
            <a:noAutofit/>
          </a:bodyPr>
          <a:lstStyle/>
          <a:p>
            <a:pPr marL="285750" marR="0" lvl="0" indent="-285750" algn="l" rtl="0">
              <a:spcBef>
                <a:spcPts val="0"/>
              </a:spcBef>
              <a:spcAft>
                <a:spcPts val="0"/>
              </a:spcAft>
              <a:buClr>
                <a:schemeClr val="dk1"/>
              </a:buClr>
              <a:buSzPts val="1800"/>
              <a:buFont typeface="Arial"/>
              <a:buChar char="•"/>
            </a:pPr>
            <a:r>
              <a:rPr lang="it-IT" sz="1800">
                <a:solidFill>
                  <a:schemeClr val="dk1"/>
                </a:solidFill>
                <a:latin typeface="Century Gothic"/>
                <a:ea typeface="Century Gothic"/>
                <a:cs typeface="Century Gothic"/>
                <a:sym typeface="Century Gothic"/>
              </a:rPr>
              <a:t>Coding</a:t>
            </a:r>
            <a:endParaRPr/>
          </a:p>
          <a:p>
            <a:pPr marL="285750" marR="0" lvl="0" indent="-285750" algn="l" rtl="0">
              <a:spcBef>
                <a:spcPts val="0"/>
              </a:spcBef>
              <a:spcAft>
                <a:spcPts val="0"/>
              </a:spcAft>
              <a:buClr>
                <a:schemeClr val="dk1"/>
              </a:buClr>
              <a:buSzPts val="1800"/>
              <a:buFont typeface="Arial"/>
              <a:buChar char="•"/>
            </a:pPr>
            <a:r>
              <a:rPr lang="it-IT" sz="1800">
                <a:solidFill>
                  <a:schemeClr val="dk1"/>
                </a:solidFill>
                <a:latin typeface="Century Gothic"/>
                <a:ea typeface="Century Gothic"/>
                <a:cs typeface="Century Gothic"/>
                <a:sym typeface="Century Gothic"/>
              </a:rPr>
              <a:t>eTwinning</a:t>
            </a:r>
            <a:endParaRPr sz="1800">
              <a:solidFill>
                <a:schemeClr val="dk1"/>
              </a:solidFill>
              <a:latin typeface="Century Gothic"/>
              <a:ea typeface="Century Gothic"/>
              <a:cs typeface="Century Gothic"/>
              <a:sym typeface="Century Gothic"/>
            </a:endParaRPr>
          </a:p>
          <a:p>
            <a:pPr marL="285750" marR="0" lvl="0" indent="-285750" algn="l" rtl="0">
              <a:spcBef>
                <a:spcPts val="0"/>
              </a:spcBef>
              <a:spcAft>
                <a:spcPts val="0"/>
              </a:spcAft>
              <a:buClr>
                <a:schemeClr val="dk1"/>
              </a:buClr>
              <a:buSzPts val="1800"/>
              <a:buFont typeface="Arial"/>
              <a:buChar char="•"/>
            </a:pPr>
            <a:r>
              <a:rPr lang="it-IT" sz="1800">
                <a:solidFill>
                  <a:schemeClr val="dk1"/>
                </a:solidFill>
                <a:latin typeface="Century Gothic"/>
                <a:ea typeface="Century Gothic"/>
                <a:cs typeface="Century Gothic"/>
                <a:sym typeface="Century Gothic"/>
              </a:rPr>
              <a:t>Flipped Classroom</a:t>
            </a:r>
            <a:endParaRPr sz="1800">
              <a:solidFill>
                <a:schemeClr val="dk1"/>
              </a:solidFill>
              <a:latin typeface="Century Gothic"/>
              <a:ea typeface="Century Gothic"/>
              <a:cs typeface="Century Gothic"/>
              <a:sym typeface="Century Gothic"/>
            </a:endParaRPr>
          </a:p>
          <a:p>
            <a:pPr marL="285750" marR="0" lvl="0" indent="-285750" algn="l" rtl="0">
              <a:spcBef>
                <a:spcPts val="0"/>
              </a:spcBef>
              <a:spcAft>
                <a:spcPts val="0"/>
              </a:spcAft>
              <a:buClr>
                <a:schemeClr val="dk1"/>
              </a:buClr>
              <a:buSzPts val="1800"/>
              <a:buFont typeface="Arial"/>
              <a:buChar char="•"/>
            </a:pPr>
            <a:r>
              <a:rPr lang="it-IT" sz="1800">
                <a:solidFill>
                  <a:schemeClr val="dk1"/>
                </a:solidFill>
                <a:latin typeface="Century Gothic"/>
                <a:ea typeface="Century Gothic"/>
                <a:cs typeface="Century Gothic"/>
                <a:sym typeface="Century Gothic"/>
              </a:rPr>
              <a:t>Peer to Peer Learning</a:t>
            </a:r>
            <a:endParaRPr/>
          </a:p>
        </p:txBody>
      </p:sp>
      <p:sp>
        <p:nvSpPr>
          <p:cNvPr id="225" name="Google Shape;225;p10"/>
          <p:cNvSpPr/>
          <p:nvPr/>
        </p:nvSpPr>
        <p:spPr>
          <a:xfrm>
            <a:off x="268609" y="5137183"/>
            <a:ext cx="4536000" cy="1368152"/>
          </a:xfrm>
          <a:prstGeom prst="rightArrow">
            <a:avLst>
              <a:gd name="adj1" fmla="val 50000"/>
              <a:gd name="adj2" fmla="val 50000"/>
            </a:avLst>
          </a:prstGeom>
          <a:solidFill>
            <a:schemeClr val="lt1"/>
          </a:solidFill>
          <a:ln w="28575" cap="flat" cmpd="sng">
            <a:solidFill>
              <a:srgbClr val="4BC0EC"/>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it-IT" sz="2000" b="1">
                <a:solidFill>
                  <a:schemeClr val="dk1"/>
                </a:solidFill>
                <a:latin typeface="Century Gothic"/>
                <a:ea typeface="Century Gothic"/>
                <a:cs typeface="Century Gothic"/>
                <a:sym typeface="Century Gothic"/>
              </a:rPr>
              <a:t>Prevenzione discriminazione , bullismo , parità di genere </a:t>
            </a:r>
            <a:endParaRPr/>
          </a:p>
        </p:txBody>
      </p:sp>
      <p:sp>
        <p:nvSpPr>
          <p:cNvPr id="226" name="Google Shape;226;p10"/>
          <p:cNvSpPr/>
          <p:nvPr/>
        </p:nvSpPr>
        <p:spPr>
          <a:xfrm>
            <a:off x="5147607" y="4640240"/>
            <a:ext cx="6938210" cy="2060188"/>
          </a:xfrm>
          <a:prstGeom prst="roundRect">
            <a:avLst>
              <a:gd name="adj" fmla="val 16667"/>
            </a:avLst>
          </a:prstGeom>
          <a:solidFill>
            <a:schemeClr val="lt1"/>
          </a:solidFill>
          <a:ln w="28575" cap="flat" cmpd="sng">
            <a:solidFill>
              <a:srgbClr val="4BC0EC"/>
            </a:solidFill>
            <a:prstDash val="solid"/>
            <a:round/>
            <a:headEnd type="none" w="sm" len="sm"/>
            <a:tailEnd type="none" w="sm" len="sm"/>
          </a:ln>
        </p:spPr>
        <p:txBody>
          <a:bodyPr spcFirstLastPara="1" wrap="square" lIns="91425" tIns="45700" rIns="91425" bIns="45700" anchor="ctr" anchorCtr="0">
            <a:noAutofit/>
          </a:bodyPr>
          <a:lstStyle/>
          <a:p>
            <a:pPr marL="285750" marR="0" lvl="0" indent="-285750" algn="l" rtl="0">
              <a:spcBef>
                <a:spcPts val="0"/>
              </a:spcBef>
              <a:spcAft>
                <a:spcPts val="0"/>
              </a:spcAft>
              <a:buClr>
                <a:schemeClr val="dk1"/>
              </a:buClr>
              <a:buSzPts val="1800"/>
              <a:buFont typeface="Arial"/>
              <a:buChar char="•"/>
            </a:pPr>
            <a:r>
              <a:rPr lang="it-IT" sz="1800" dirty="0">
                <a:solidFill>
                  <a:schemeClr val="dk1"/>
                </a:solidFill>
                <a:latin typeface="Century Gothic"/>
                <a:ea typeface="Century Gothic"/>
                <a:cs typeface="Century Gothic"/>
                <a:sym typeface="Century Gothic"/>
              </a:rPr>
              <a:t>Incontri con </a:t>
            </a:r>
            <a:r>
              <a:rPr lang="it-IT" sz="1800" dirty="0" smtClean="0">
                <a:solidFill>
                  <a:schemeClr val="dk1"/>
                </a:solidFill>
                <a:latin typeface="Century Gothic"/>
                <a:ea typeface="Century Gothic"/>
                <a:cs typeface="Century Gothic"/>
                <a:sym typeface="Century Gothic"/>
              </a:rPr>
              <a:t>il </a:t>
            </a:r>
            <a:r>
              <a:rPr lang="it-IT" sz="1800" dirty="0" err="1" smtClean="0">
                <a:solidFill>
                  <a:schemeClr val="dk1"/>
                </a:solidFill>
                <a:latin typeface="Century Gothic"/>
                <a:ea typeface="Century Gothic"/>
                <a:cs typeface="Century Gothic"/>
                <a:sym typeface="Century Gothic"/>
              </a:rPr>
              <a:t>Cav</a:t>
            </a:r>
            <a:r>
              <a:rPr lang="it-IT" sz="1800" dirty="0" smtClean="0">
                <a:solidFill>
                  <a:schemeClr val="dk1"/>
                </a:solidFill>
                <a:latin typeface="Century Gothic"/>
                <a:ea typeface="Century Gothic"/>
                <a:cs typeface="Century Gothic"/>
                <a:sym typeface="Century Gothic"/>
              </a:rPr>
              <a:t> classi quarte scuola primaria</a:t>
            </a:r>
            <a:endParaRPr dirty="0"/>
          </a:p>
          <a:p>
            <a:pPr marL="285750" marR="0" lvl="0" indent="-285750" algn="l" rtl="0">
              <a:spcBef>
                <a:spcPts val="0"/>
              </a:spcBef>
              <a:spcAft>
                <a:spcPts val="0"/>
              </a:spcAft>
              <a:buClr>
                <a:schemeClr val="dk1"/>
              </a:buClr>
              <a:buSzPts val="1800"/>
              <a:buFont typeface="Arial"/>
              <a:buChar char="•"/>
            </a:pPr>
            <a:r>
              <a:rPr lang="it-IT" sz="1800" dirty="0">
                <a:solidFill>
                  <a:schemeClr val="dk1"/>
                </a:solidFill>
                <a:latin typeface="Century Gothic"/>
                <a:ea typeface="Century Gothic"/>
                <a:cs typeface="Century Gothic"/>
                <a:sym typeface="Century Gothic"/>
              </a:rPr>
              <a:t>Sportello d’ascolto pedagogico </a:t>
            </a:r>
            <a:endParaRPr dirty="0"/>
          </a:p>
          <a:p>
            <a:pPr marL="285750" marR="0" lvl="0" indent="-285750" algn="l" rtl="0">
              <a:spcBef>
                <a:spcPts val="0"/>
              </a:spcBef>
              <a:spcAft>
                <a:spcPts val="0"/>
              </a:spcAft>
              <a:buClr>
                <a:schemeClr val="dk1"/>
              </a:buClr>
              <a:buSzPts val="1800"/>
              <a:buFont typeface="Arial"/>
              <a:buChar char="•"/>
            </a:pPr>
            <a:r>
              <a:rPr lang="it-IT" sz="1800" dirty="0">
                <a:solidFill>
                  <a:schemeClr val="dk1"/>
                </a:solidFill>
                <a:latin typeface="Century Gothic"/>
                <a:ea typeface="Century Gothic"/>
                <a:cs typeface="Century Gothic"/>
                <a:sym typeface="Century Gothic"/>
              </a:rPr>
              <a:t>Educatamente 2.0</a:t>
            </a:r>
            <a:endParaRPr dirty="0"/>
          </a:p>
          <a:p>
            <a:pPr marL="285750" marR="0" lvl="0" indent="-285750" algn="l" rtl="0">
              <a:spcBef>
                <a:spcPts val="0"/>
              </a:spcBef>
              <a:spcAft>
                <a:spcPts val="0"/>
              </a:spcAft>
              <a:buClr>
                <a:schemeClr val="dk1"/>
              </a:buClr>
              <a:buSzPts val="1800"/>
              <a:buFont typeface="Arial"/>
              <a:buChar char="•"/>
            </a:pPr>
            <a:r>
              <a:rPr lang="it-IT" sz="1800" dirty="0">
                <a:solidFill>
                  <a:schemeClr val="dk1"/>
                </a:solidFill>
                <a:latin typeface="Century Gothic"/>
                <a:ea typeface="Century Gothic"/>
                <a:cs typeface="Century Gothic"/>
                <a:sym typeface="Century Gothic"/>
              </a:rPr>
              <a:t>Incontri per la prevenzione degli incidenti stradali con la fondazione Von </a:t>
            </a:r>
            <a:r>
              <a:rPr lang="it-IT" sz="1800" dirty="0" err="1">
                <a:solidFill>
                  <a:schemeClr val="dk1"/>
                </a:solidFill>
                <a:latin typeface="Century Gothic"/>
                <a:ea typeface="Century Gothic"/>
                <a:cs typeface="Century Gothic"/>
                <a:sym typeface="Century Gothic"/>
              </a:rPr>
              <a:t>Freyman</a:t>
            </a:r>
            <a:endParaRPr sz="1800" dirty="0">
              <a:solidFill>
                <a:schemeClr val="dk1"/>
              </a:solidFill>
              <a:latin typeface="Century Gothic"/>
              <a:ea typeface="Century Gothic"/>
              <a:cs typeface="Century Gothic"/>
              <a:sym typeface="Century Gothic"/>
            </a:endParaRPr>
          </a:p>
        </p:txBody>
      </p:sp>
      <p:sp>
        <p:nvSpPr>
          <p:cNvPr id="227" name="Google Shape;227;p10"/>
          <p:cNvSpPr/>
          <p:nvPr/>
        </p:nvSpPr>
        <p:spPr>
          <a:xfrm>
            <a:off x="268608" y="1172652"/>
            <a:ext cx="4535999" cy="1368000"/>
          </a:xfrm>
          <a:prstGeom prst="rightArrow">
            <a:avLst>
              <a:gd name="adj1" fmla="val 50000"/>
              <a:gd name="adj2" fmla="val 50000"/>
            </a:avLst>
          </a:prstGeom>
          <a:solidFill>
            <a:schemeClr val="lt1"/>
          </a:solidFill>
          <a:ln w="28575" cap="flat" cmpd="sng">
            <a:solidFill>
              <a:srgbClr val="4BC0EC"/>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it-IT" sz="2000" b="1">
                <a:solidFill>
                  <a:schemeClr val="dk1"/>
                </a:solidFill>
                <a:latin typeface="Century Gothic"/>
                <a:ea typeface="Century Gothic"/>
                <a:cs typeface="Century Gothic"/>
                <a:sym typeface="Century Gothic"/>
              </a:rPr>
              <a:t>Sviluppo competenze digitali</a:t>
            </a:r>
            <a:endParaRPr/>
          </a:p>
        </p:txBody>
      </p:sp>
      <p:sp>
        <p:nvSpPr>
          <p:cNvPr id="228" name="Google Shape;228;p10"/>
          <p:cNvSpPr/>
          <p:nvPr/>
        </p:nvSpPr>
        <p:spPr>
          <a:xfrm>
            <a:off x="5147606" y="800059"/>
            <a:ext cx="6775785" cy="1944216"/>
          </a:xfrm>
          <a:prstGeom prst="roundRect">
            <a:avLst>
              <a:gd name="adj" fmla="val 16667"/>
            </a:avLst>
          </a:prstGeom>
          <a:solidFill>
            <a:schemeClr val="lt1"/>
          </a:solidFill>
          <a:ln w="28575" cap="flat" cmpd="sng">
            <a:solidFill>
              <a:srgbClr val="4BC0EC"/>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it-IT" sz="1800">
                <a:solidFill>
                  <a:schemeClr val="dk1"/>
                </a:solidFill>
                <a:latin typeface="Century Gothic"/>
                <a:ea typeface="Century Gothic"/>
                <a:cs typeface="Century Gothic"/>
                <a:sym typeface="Century Gothic"/>
              </a:rPr>
              <a:t>  </a:t>
            </a:r>
            <a:endParaRPr/>
          </a:p>
          <a:p>
            <a:pPr marL="285750" marR="0" lvl="0" indent="-285750" algn="l" rtl="0">
              <a:spcBef>
                <a:spcPts val="0"/>
              </a:spcBef>
              <a:spcAft>
                <a:spcPts val="0"/>
              </a:spcAft>
              <a:buClr>
                <a:schemeClr val="dk1"/>
              </a:buClr>
              <a:buSzPts val="1800"/>
              <a:buFont typeface="Arial"/>
              <a:buChar char="•"/>
            </a:pPr>
            <a:r>
              <a:rPr lang="it-IT" sz="1800">
                <a:solidFill>
                  <a:schemeClr val="dk1"/>
                </a:solidFill>
                <a:latin typeface="Century Gothic"/>
                <a:ea typeface="Century Gothic"/>
                <a:cs typeface="Century Gothic"/>
                <a:sym typeface="Century Gothic"/>
              </a:rPr>
              <a:t>Coding e robotica</a:t>
            </a:r>
            <a:endParaRPr/>
          </a:p>
          <a:p>
            <a:pPr marL="285750" marR="0" lvl="0" indent="-285750" algn="l" rtl="0">
              <a:spcBef>
                <a:spcPts val="0"/>
              </a:spcBef>
              <a:spcAft>
                <a:spcPts val="0"/>
              </a:spcAft>
              <a:buClr>
                <a:schemeClr val="dk1"/>
              </a:buClr>
              <a:buSzPts val="1800"/>
              <a:buFont typeface="Arial"/>
              <a:buChar char="•"/>
            </a:pPr>
            <a:r>
              <a:rPr lang="it-IT" sz="1800">
                <a:solidFill>
                  <a:schemeClr val="dk1"/>
                </a:solidFill>
                <a:latin typeface="Century Gothic"/>
                <a:ea typeface="Century Gothic"/>
                <a:cs typeface="Century Gothic"/>
                <a:sym typeface="Century Gothic"/>
              </a:rPr>
              <a:t>Piano Scuola Digitale</a:t>
            </a:r>
            <a:endParaRPr/>
          </a:p>
          <a:p>
            <a:pPr marL="285750" marR="0" lvl="0" indent="-285750" algn="l" rtl="0">
              <a:spcBef>
                <a:spcPts val="0"/>
              </a:spcBef>
              <a:spcAft>
                <a:spcPts val="0"/>
              </a:spcAft>
              <a:buClr>
                <a:schemeClr val="dk1"/>
              </a:buClr>
              <a:buSzPts val="1800"/>
              <a:buFont typeface="Arial"/>
              <a:buChar char="•"/>
            </a:pPr>
            <a:r>
              <a:rPr lang="it-IT" sz="1800">
                <a:solidFill>
                  <a:schemeClr val="dk1"/>
                </a:solidFill>
                <a:latin typeface="Century Gothic"/>
                <a:ea typeface="Century Gothic"/>
                <a:cs typeface="Century Gothic"/>
                <a:sym typeface="Century Gothic"/>
              </a:rPr>
              <a:t>Utilizzo della Flipped Classroom</a:t>
            </a:r>
            <a:endParaRPr/>
          </a:p>
          <a:p>
            <a:pPr marL="285750" marR="0" lvl="0" indent="-285750" algn="l" rtl="0">
              <a:spcBef>
                <a:spcPts val="0"/>
              </a:spcBef>
              <a:spcAft>
                <a:spcPts val="0"/>
              </a:spcAft>
              <a:buClr>
                <a:srgbClr val="000000"/>
              </a:buClr>
              <a:buSzPts val="1800"/>
              <a:buFont typeface="Arial"/>
              <a:buChar char="•"/>
            </a:pPr>
            <a:r>
              <a:rPr lang="it-IT" sz="1800" b="0" i="0" u="none" strike="noStrike" cap="none">
                <a:solidFill>
                  <a:srgbClr val="000000"/>
                </a:solidFill>
                <a:latin typeface="Century Gothic"/>
                <a:ea typeface="Century Gothic"/>
                <a:cs typeface="Century Gothic"/>
                <a:sym typeface="Century Gothic"/>
              </a:rPr>
              <a:t>Utilizzo Google Workspace e Classroom e di piattaforme digitali come Padlet, Bsmart…..</a:t>
            </a:r>
            <a:endParaRPr sz="1600" b="0" i="0" u="none" strike="noStrike" cap="none">
              <a:solidFill>
                <a:srgbClr val="000000"/>
              </a:solidFill>
              <a:latin typeface="Century Gothic"/>
              <a:ea typeface="Century Gothic"/>
              <a:cs typeface="Century Gothic"/>
              <a:sym typeface="Century Gothic"/>
            </a:endParaRPr>
          </a:p>
          <a:p>
            <a:pPr marL="0" marR="0" lvl="0" indent="0" algn="l" rtl="0">
              <a:spcBef>
                <a:spcPts val="0"/>
              </a:spcBef>
              <a:spcAft>
                <a:spcPts val="0"/>
              </a:spcAft>
              <a:buNone/>
            </a:pPr>
            <a:endParaRPr sz="1800" b="0" i="0" u="none" strike="noStrike" cap="none">
              <a:solidFill>
                <a:srgbClr val="000000"/>
              </a:solidFill>
              <a:latin typeface="Century Gothic"/>
              <a:ea typeface="Century Gothic"/>
              <a:cs typeface="Century Gothic"/>
              <a:sym typeface="Century Gothic"/>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11"/>
          <p:cNvSpPr/>
          <p:nvPr/>
        </p:nvSpPr>
        <p:spPr>
          <a:xfrm>
            <a:off x="244642" y="2745000"/>
            <a:ext cx="4536000" cy="1368000"/>
          </a:xfrm>
          <a:prstGeom prst="rightArrow">
            <a:avLst>
              <a:gd name="adj1" fmla="val 50000"/>
              <a:gd name="adj2" fmla="val 50000"/>
            </a:avLst>
          </a:prstGeom>
          <a:solidFill>
            <a:schemeClr val="lt1"/>
          </a:solidFill>
          <a:ln w="28575" cap="flat" cmpd="sng">
            <a:solidFill>
              <a:srgbClr val="4BC0EC"/>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it-IT" sz="2000" b="1">
                <a:solidFill>
                  <a:schemeClr val="dk1"/>
                </a:solidFill>
                <a:latin typeface="Century Gothic"/>
                <a:ea typeface="Century Gothic"/>
                <a:cs typeface="Century Gothic"/>
                <a:sym typeface="Century Gothic"/>
              </a:rPr>
              <a:t>Apertura pomeridiana della scuola</a:t>
            </a:r>
            <a:endParaRPr/>
          </a:p>
        </p:txBody>
      </p:sp>
      <p:sp>
        <p:nvSpPr>
          <p:cNvPr id="234" name="Google Shape;234;p11"/>
          <p:cNvSpPr/>
          <p:nvPr/>
        </p:nvSpPr>
        <p:spPr>
          <a:xfrm>
            <a:off x="5005137" y="3005320"/>
            <a:ext cx="6942220" cy="847360"/>
          </a:xfrm>
          <a:prstGeom prst="roundRect">
            <a:avLst>
              <a:gd name="adj" fmla="val 16667"/>
            </a:avLst>
          </a:prstGeom>
          <a:solidFill>
            <a:schemeClr val="lt1"/>
          </a:solidFill>
          <a:ln w="28575" cap="flat" cmpd="sng">
            <a:solidFill>
              <a:srgbClr val="4BC0EC"/>
            </a:solidFill>
            <a:prstDash val="solid"/>
            <a:round/>
            <a:headEnd type="none" w="sm" len="sm"/>
            <a:tailEnd type="none" w="sm" len="sm"/>
          </a:ln>
        </p:spPr>
        <p:txBody>
          <a:bodyPr spcFirstLastPara="1" wrap="square" lIns="91425" tIns="45700" rIns="91425" bIns="45700" anchor="ctr" anchorCtr="0">
            <a:noAutofit/>
          </a:bodyPr>
          <a:lstStyle/>
          <a:p>
            <a:pPr marL="285750" marR="0" lvl="0" indent="-285750" algn="l" rtl="0">
              <a:spcBef>
                <a:spcPts val="0"/>
              </a:spcBef>
              <a:spcAft>
                <a:spcPts val="0"/>
              </a:spcAft>
              <a:buClr>
                <a:schemeClr val="dk1"/>
              </a:buClr>
              <a:buSzPts val="1700"/>
              <a:buFont typeface="Arial"/>
              <a:buChar char="•"/>
            </a:pPr>
            <a:r>
              <a:rPr lang="it-IT" sz="1700">
                <a:solidFill>
                  <a:schemeClr val="dk1"/>
                </a:solidFill>
                <a:latin typeface="Century Gothic"/>
                <a:ea typeface="Century Gothic"/>
                <a:cs typeface="Century Gothic"/>
                <a:sym typeface="Century Gothic"/>
              </a:rPr>
              <a:t>Protocollo di intesa con associazioni per attività  Pre / Post-scuola</a:t>
            </a:r>
            <a:endParaRPr/>
          </a:p>
        </p:txBody>
      </p:sp>
      <p:sp>
        <p:nvSpPr>
          <p:cNvPr id="235" name="Google Shape;235;p11"/>
          <p:cNvSpPr/>
          <p:nvPr/>
        </p:nvSpPr>
        <p:spPr>
          <a:xfrm>
            <a:off x="244642" y="5264655"/>
            <a:ext cx="4536504" cy="1368000"/>
          </a:xfrm>
          <a:prstGeom prst="rightArrow">
            <a:avLst>
              <a:gd name="adj1" fmla="val 50000"/>
              <a:gd name="adj2" fmla="val 50000"/>
            </a:avLst>
          </a:prstGeom>
          <a:solidFill>
            <a:schemeClr val="lt1"/>
          </a:solidFill>
          <a:ln w="28575" cap="flat" cmpd="sng">
            <a:solidFill>
              <a:srgbClr val="4BC0EC"/>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it-IT" sz="2000" b="1">
                <a:solidFill>
                  <a:schemeClr val="dk1"/>
                </a:solidFill>
                <a:latin typeface="Century Gothic"/>
                <a:ea typeface="Century Gothic"/>
                <a:cs typeface="Century Gothic"/>
                <a:sym typeface="Century Gothic"/>
              </a:rPr>
              <a:t>Valorizzazione dei percorsi individualizzati</a:t>
            </a:r>
            <a:endParaRPr/>
          </a:p>
        </p:txBody>
      </p:sp>
      <p:sp>
        <p:nvSpPr>
          <p:cNvPr id="236" name="Google Shape;236;p11"/>
          <p:cNvSpPr/>
          <p:nvPr/>
        </p:nvSpPr>
        <p:spPr>
          <a:xfrm>
            <a:off x="5005137" y="4260588"/>
            <a:ext cx="6942221" cy="2520280"/>
          </a:xfrm>
          <a:prstGeom prst="roundRect">
            <a:avLst>
              <a:gd name="adj" fmla="val 16667"/>
            </a:avLst>
          </a:prstGeom>
          <a:solidFill>
            <a:schemeClr val="lt1"/>
          </a:solidFill>
          <a:ln w="28575" cap="flat" cmpd="sng">
            <a:solidFill>
              <a:srgbClr val="4BC0EC"/>
            </a:solidFill>
            <a:prstDash val="solid"/>
            <a:round/>
            <a:headEnd type="none" w="sm" len="sm"/>
            <a:tailEnd type="none" w="sm" len="sm"/>
          </a:ln>
        </p:spPr>
        <p:txBody>
          <a:bodyPr spcFirstLastPara="1" wrap="square" lIns="91425" tIns="45700" rIns="91425" bIns="45700" anchor="ctr" anchorCtr="0">
            <a:noAutofit/>
          </a:bodyPr>
          <a:lstStyle/>
          <a:p>
            <a:pPr marL="285750" marR="0" lvl="0" indent="-171450" algn="l" rtl="0">
              <a:spcBef>
                <a:spcPts val="0"/>
              </a:spcBef>
              <a:spcAft>
                <a:spcPts val="0"/>
              </a:spcAft>
              <a:buClr>
                <a:schemeClr val="dk1"/>
              </a:buClr>
              <a:buSzPts val="1800"/>
              <a:buFont typeface="Arial"/>
              <a:buNone/>
            </a:pPr>
            <a:endParaRPr sz="1800">
              <a:solidFill>
                <a:schemeClr val="dk1"/>
              </a:solidFill>
              <a:latin typeface="Century Gothic"/>
              <a:ea typeface="Century Gothic"/>
              <a:cs typeface="Century Gothic"/>
              <a:sym typeface="Century Gothic"/>
            </a:endParaRPr>
          </a:p>
          <a:p>
            <a:pPr marL="285750" marR="0" lvl="0" indent="-285750" algn="l" rtl="0">
              <a:spcBef>
                <a:spcPts val="0"/>
              </a:spcBef>
              <a:spcAft>
                <a:spcPts val="0"/>
              </a:spcAft>
              <a:buClr>
                <a:schemeClr val="dk1"/>
              </a:buClr>
              <a:buSzPts val="1800"/>
              <a:buFont typeface="Arial"/>
              <a:buChar char="•"/>
            </a:pPr>
            <a:r>
              <a:rPr lang="it-IT" sz="1800">
                <a:solidFill>
                  <a:schemeClr val="dk1"/>
                </a:solidFill>
                <a:latin typeface="Century Gothic"/>
                <a:ea typeface="Century Gothic"/>
                <a:cs typeface="Century Gothic"/>
                <a:sym typeface="Century Gothic"/>
              </a:rPr>
              <a:t>Redazione del P.D.P. (Piano Didattico Personalizzato)</a:t>
            </a:r>
            <a:endParaRPr/>
          </a:p>
          <a:p>
            <a:pPr marL="285750" marR="0" lvl="0" indent="-285750" algn="l" rtl="0">
              <a:spcBef>
                <a:spcPts val="0"/>
              </a:spcBef>
              <a:spcAft>
                <a:spcPts val="0"/>
              </a:spcAft>
              <a:buClr>
                <a:schemeClr val="dk1"/>
              </a:buClr>
              <a:buSzPts val="1800"/>
              <a:buFont typeface="Arial"/>
              <a:buChar char="•"/>
            </a:pPr>
            <a:r>
              <a:rPr lang="it-IT" sz="1800">
                <a:solidFill>
                  <a:schemeClr val="dk1"/>
                </a:solidFill>
                <a:latin typeface="Century Gothic"/>
                <a:ea typeface="Century Gothic"/>
                <a:cs typeface="Century Gothic"/>
                <a:sym typeface="Century Gothic"/>
              </a:rPr>
              <a:t>Redazione del P.E.I.   (Piano Educativo Individualizzato)</a:t>
            </a:r>
            <a:endParaRPr/>
          </a:p>
          <a:p>
            <a:pPr marL="285750" marR="0" lvl="0" indent="-285750" algn="l" rtl="0">
              <a:spcBef>
                <a:spcPts val="0"/>
              </a:spcBef>
              <a:spcAft>
                <a:spcPts val="0"/>
              </a:spcAft>
              <a:buClr>
                <a:schemeClr val="dk1"/>
              </a:buClr>
              <a:buSzPts val="1800"/>
              <a:buFont typeface="Arial"/>
              <a:buChar char="•"/>
            </a:pPr>
            <a:r>
              <a:rPr lang="it-IT" sz="1800">
                <a:solidFill>
                  <a:schemeClr val="dk1"/>
                </a:solidFill>
                <a:latin typeface="Century Gothic"/>
                <a:ea typeface="Century Gothic"/>
                <a:cs typeface="Century Gothic"/>
                <a:sym typeface="Century Gothic"/>
              </a:rPr>
              <a:t>Valorizzazione delle differenze con prove semplificate e individualizzate</a:t>
            </a:r>
            <a:endParaRPr/>
          </a:p>
          <a:p>
            <a:pPr marL="285750" marR="0" lvl="0" indent="-285750" algn="l" rtl="0">
              <a:spcBef>
                <a:spcPts val="0"/>
              </a:spcBef>
              <a:spcAft>
                <a:spcPts val="0"/>
              </a:spcAft>
              <a:buClr>
                <a:schemeClr val="dk1"/>
              </a:buClr>
              <a:buSzPts val="1800"/>
              <a:buFont typeface="Arial"/>
              <a:buChar char="•"/>
            </a:pPr>
            <a:r>
              <a:rPr lang="it-IT" sz="1800">
                <a:solidFill>
                  <a:schemeClr val="dk1"/>
                </a:solidFill>
                <a:latin typeface="Century Gothic"/>
                <a:ea typeface="Century Gothic"/>
                <a:cs typeface="Century Gothic"/>
                <a:sym typeface="Century Gothic"/>
              </a:rPr>
              <a:t>P.A.I. (Piano Annuale per l’Inclusione)</a:t>
            </a:r>
            <a:endParaRPr/>
          </a:p>
          <a:p>
            <a:pPr marL="285750" marR="0" lvl="0" indent="-285750" algn="l" rtl="0">
              <a:spcBef>
                <a:spcPts val="0"/>
              </a:spcBef>
              <a:spcAft>
                <a:spcPts val="0"/>
              </a:spcAft>
              <a:buClr>
                <a:schemeClr val="dk1"/>
              </a:buClr>
              <a:buSzPts val="1800"/>
              <a:buFont typeface="Arial"/>
              <a:buChar char="•"/>
            </a:pPr>
            <a:r>
              <a:rPr lang="it-IT" sz="1800">
                <a:solidFill>
                  <a:schemeClr val="dk1"/>
                </a:solidFill>
                <a:latin typeface="Century Gothic"/>
                <a:ea typeface="Century Gothic"/>
                <a:cs typeface="Century Gothic"/>
                <a:sym typeface="Century Gothic"/>
              </a:rPr>
              <a:t>Protocollo di accoglienza BES</a:t>
            </a:r>
            <a:endParaRPr/>
          </a:p>
          <a:p>
            <a:pPr marL="285750" marR="0" lvl="0" indent="-285750" algn="l" rtl="0">
              <a:spcBef>
                <a:spcPts val="0"/>
              </a:spcBef>
              <a:spcAft>
                <a:spcPts val="0"/>
              </a:spcAft>
              <a:buClr>
                <a:schemeClr val="dk1"/>
              </a:buClr>
              <a:buSzPts val="1800"/>
              <a:buFont typeface="Arial"/>
              <a:buChar char="•"/>
            </a:pPr>
            <a:r>
              <a:rPr lang="it-IT" sz="1800">
                <a:solidFill>
                  <a:schemeClr val="dk1"/>
                </a:solidFill>
                <a:latin typeface="Century Gothic"/>
                <a:ea typeface="Century Gothic"/>
                <a:cs typeface="Century Gothic"/>
                <a:sym typeface="Century Gothic"/>
              </a:rPr>
              <a:t>PFP (Progetto Formativo Personalizzato)per alunni che praticano sport a livello agonistico</a:t>
            </a:r>
            <a:endParaRPr/>
          </a:p>
          <a:p>
            <a:pPr marL="285750" marR="0" lvl="0" indent="-171450" algn="l" rtl="0">
              <a:spcBef>
                <a:spcPts val="0"/>
              </a:spcBef>
              <a:spcAft>
                <a:spcPts val="0"/>
              </a:spcAft>
              <a:buClr>
                <a:schemeClr val="dk1"/>
              </a:buClr>
              <a:buSzPts val="1800"/>
              <a:buFont typeface="Arial"/>
              <a:buNone/>
            </a:pPr>
            <a:endParaRPr sz="1800">
              <a:solidFill>
                <a:schemeClr val="dk1"/>
              </a:solidFill>
              <a:latin typeface="Century Gothic"/>
              <a:ea typeface="Century Gothic"/>
              <a:cs typeface="Century Gothic"/>
              <a:sym typeface="Century Gothic"/>
            </a:endParaRPr>
          </a:p>
        </p:txBody>
      </p:sp>
      <p:sp>
        <p:nvSpPr>
          <p:cNvPr id="237" name="Google Shape;237;p11"/>
          <p:cNvSpPr/>
          <p:nvPr/>
        </p:nvSpPr>
        <p:spPr>
          <a:xfrm>
            <a:off x="244642" y="1124087"/>
            <a:ext cx="4536000" cy="1368000"/>
          </a:xfrm>
          <a:prstGeom prst="rightArrow">
            <a:avLst>
              <a:gd name="adj1" fmla="val 50000"/>
              <a:gd name="adj2" fmla="val 50000"/>
            </a:avLst>
          </a:prstGeom>
          <a:solidFill>
            <a:schemeClr val="lt1"/>
          </a:solidFill>
          <a:ln w="28575" cap="flat" cmpd="sng">
            <a:solidFill>
              <a:srgbClr val="4BC0EC"/>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it-IT" sz="2000" b="1">
                <a:solidFill>
                  <a:schemeClr val="dk1"/>
                </a:solidFill>
                <a:latin typeface="Century Gothic"/>
                <a:ea typeface="Century Gothic"/>
                <a:cs typeface="Century Gothic"/>
                <a:sym typeface="Century Gothic"/>
              </a:rPr>
              <a:t>Valorizzazione scuola attiva nel territorio</a:t>
            </a:r>
            <a:endParaRPr/>
          </a:p>
        </p:txBody>
      </p:sp>
      <p:sp>
        <p:nvSpPr>
          <p:cNvPr id="238" name="Google Shape;238;p11"/>
          <p:cNvSpPr/>
          <p:nvPr/>
        </p:nvSpPr>
        <p:spPr>
          <a:xfrm>
            <a:off x="5005137" y="1124087"/>
            <a:ext cx="6942220" cy="1368000"/>
          </a:xfrm>
          <a:prstGeom prst="roundRect">
            <a:avLst>
              <a:gd name="adj" fmla="val 16667"/>
            </a:avLst>
          </a:prstGeom>
          <a:solidFill>
            <a:schemeClr val="lt1"/>
          </a:solidFill>
          <a:ln w="28575" cap="flat" cmpd="sng">
            <a:solidFill>
              <a:srgbClr val="4BC0EC"/>
            </a:solidFill>
            <a:prstDash val="solid"/>
            <a:round/>
            <a:headEnd type="none" w="sm" len="sm"/>
            <a:tailEnd type="none" w="sm" len="sm"/>
          </a:ln>
        </p:spPr>
        <p:txBody>
          <a:bodyPr spcFirstLastPara="1" wrap="square" lIns="91425" tIns="45700" rIns="91425" bIns="45700" anchor="ctr" anchorCtr="0">
            <a:noAutofit/>
          </a:bodyPr>
          <a:lstStyle/>
          <a:p>
            <a:pPr marL="285750" marR="0" lvl="0" indent="-285750" algn="l" rtl="0">
              <a:lnSpc>
                <a:spcPct val="150000"/>
              </a:lnSpc>
              <a:spcBef>
                <a:spcPts val="0"/>
              </a:spcBef>
              <a:spcAft>
                <a:spcPts val="0"/>
              </a:spcAft>
              <a:buClr>
                <a:schemeClr val="dk1"/>
              </a:buClr>
              <a:buSzPts val="1800"/>
              <a:buFont typeface="Arial"/>
              <a:buChar char="•"/>
            </a:pPr>
            <a:r>
              <a:rPr lang="it-IT" sz="1800">
                <a:solidFill>
                  <a:schemeClr val="dk1"/>
                </a:solidFill>
                <a:latin typeface="Century Gothic"/>
                <a:ea typeface="Century Gothic"/>
                <a:cs typeface="Century Gothic"/>
                <a:sym typeface="Century Gothic"/>
              </a:rPr>
              <a:t>Bilancio Rendicontazione Sociale</a:t>
            </a:r>
            <a:endParaRPr/>
          </a:p>
          <a:p>
            <a:pPr marL="285750" marR="0" lvl="0" indent="-285750" algn="l" rtl="0">
              <a:lnSpc>
                <a:spcPct val="150000"/>
              </a:lnSpc>
              <a:spcBef>
                <a:spcPts val="0"/>
              </a:spcBef>
              <a:spcAft>
                <a:spcPts val="0"/>
              </a:spcAft>
              <a:buClr>
                <a:schemeClr val="dk1"/>
              </a:buClr>
              <a:buSzPts val="1800"/>
              <a:buFont typeface="Arial"/>
              <a:buChar char="•"/>
            </a:pPr>
            <a:r>
              <a:rPr lang="it-IT" sz="1800">
                <a:solidFill>
                  <a:schemeClr val="dk1"/>
                </a:solidFill>
                <a:latin typeface="Century Gothic"/>
                <a:ea typeface="Century Gothic"/>
                <a:cs typeface="Century Gothic"/>
                <a:sym typeface="Century Gothic"/>
              </a:rPr>
              <a:t>Patti di comunità</a:t>
            </a:r>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Google Shape;243;p12"/>
          <p:cNvSpPr/>
          <p:nvPr/>
        </p:nvSpPr>
        <p:spPr>
          <a:xfrm>
            <a:off x="308810" y="4515442"/>
            <a:ext cx="4532494" cy="1368000"/>
          </a:xfrm>
          <a:prstGeom prst="rightArrow">
            <a:avLst>
              <a:gd name="adj1" fmla="val 50000"/>
              <a:gd name="adj2" fmla="val 50000"/>
            </a:avLst>
          </a:prstGeom>
          <a:solidFill>
            <a:schemeClr val="lt1"/>
          </a:solidFill>
          <a:ln w="28575" cap="flat" cmpd="sng">
            <a:solidFill>
              <a:srgbClr val="4BC0EC"/>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it-IT" sz="2000" b="1">
                <a:solidFill>
                  <a:schemeClr val="dk1"/>
                </a:solidFill>
                <a:latin typeface="Century Gothic"/>
                <a:ea typeface="Century Gothic"/>
                <a:cs typeface="Century Gothic"/>
                <a:sym typeface="Century Gothic"/>
              </a:rPr>
              <a:t>Definizione di un sistema di orientamento</a:t>
            </a:r>
            <a:endParaRPr/>
          </a:p>
        </p:txBody>
      </p:sp>
      <p:sp>
        <p:nvSpPr>
          <p:cNvPr id="244" name="Google Shape;244;p12"/>
          <p:cNvSpPr/>
          <p:nvPr/>
        </p:nvSpPr>
        <p:spPr>
          <a:xfrm>
            <a:off x="5235572" y="4694366"/>
            <a:ext cx="6507249" cy="1189076"/>
          </a:xfrm>
          <a:prstGeom prst="roundRect">
            <a:avLst>
              <a:gd name="adj" fmla="val 16667"/>
            </a:avLst>
          </a:prstGeom>
          <a:solidFill>
            <a:schemeClr val="lt1"/>
          </a:solidFill>
          <a:ln w="28575" cap="flat" cmpd="sng">
            <a:solidFill>
              <a:srgbClr val="4BC0EC"/>
            </a:solidFill>
            <a:prstDash val="solid"/>
            <a:round/>
            <a:headEnd type="none" w="sm" len="sm"/>
            <a:tailEnd type="none" w="sm" len="sm"/>
          </a:ln>
        </p:spPr>
        <p:txBody>
          <a:bodyPr spcFirstLastPara="1" wrap="square" lIns="91425" tIns="45700" rIns="91425" bIns="45700" anchor="ctr" anchorCtr="0">
            <a:noAutofit/>
          </a:bodyPr>
          <a:lstStyle/>
          <a:p>
            <a:pPr marL="285750" marR="0" lvl="0" indent="-285750" algn="l" rtl="0">
              <a:spcBef>
                <a:spcPts val="0"/>
              </a:spcBef>
              <a:spcAft>
                <a:spcPts val="0"/>
              </a:spcAft>
              <a:buClr>
                <a:schemeClr val="dk1"/>
              </a:buClr>
              <a:buSzPts val="1800"/>
              <a:buFont typeface="Arial"/>
              <a:buChar char="•"/>
            </a:pPr>
            <a:r>
              <a:rPr lang="it-IT" sz="1800" dirty="0">
                <a:solidFill>
                  <a:schemeClr val="dk1"/>
                </a:solidFill>
                <a:latin typeface="Century Gothic"/>
                <a:ea typeface="Century Gothic"/>
                <a:cs typeface="Century Gothic"/>
                <a:sym typeface="Century Gothic"/>
              </a:rPr>
              <a:t>Progetto orientamento </a:t>
            </a:r>
            <a:endParaRPr dirty="0"/>
          </a:p>
          <a:p>
            <a:pPr marL="285750" marR="0" lvl="0" indent="-285750" algn="l" rtl="0">
              <a:spcBef>
                <a:spcPts val="0"/>
              </a:spcBef>
              <a:spcAft>
                <a:spcPts val="0"/>
              </a:spcAft>
              <a:buClr>
                <a:schemeClr val="dk1"/>
              </a:buClr>
              <a:buSzPts val="1800"/>
              <a:buFont typeface="Arial"/>
              <a:buChar char="•"/>
            </a:pPr>
            <a:r>
              <a:rPr lang="it-IT" sz="1800" dirty="0">
                <a:solidFill>
                  <a:schemeClr val="dk1"/>
                </a:solidFill>
                <a:latin typeface="Century Gothic"/>
                <a:ea typeface="Century Gothic"/>
                <a:cs typeface="Century Gothic"/>
                <a:sym typeface="Century Gothic"/>
              </a:rPr>
              <a:t>Accordo di rete con le scuole sec. di 2 ° del territorio </a:t>
            </a:r>
            <a:endParaRPr lang="it-IT" sz="1800" dirty="0" smtClean="0">
              <a:solidFill>
                <a:schemeClr val="dk1"/>
              </a:solidFill>
              <a:latin typeface="Century Gothic"/>
              <a:ea typeface="Century Gothic"/>
              <a:cs typeface="Century Gothic"/>
              <a:sym typeface="Century Gothic"/>
            </a:endParaRPr>
          </a:p>
          <a:p>
            <a:pPr marL="285750" marR="0" lvl="0" indent="-285750" algn="l" rtl="0">
              <a:spcBef>
                <a:spcPts val="0"/>
              </a:spcBef>
              <a:spcAft>
                <a:spcPts val="0"/>
              </a:spcAft>
              <a:buClr>
                <a:schemeClr val="dk1"/>
              </a:buClr>
              <a:buSzPts val="1800"/>
              <a:buFont typeface="Arial"/>
              <a:buChar char="•"/>
            </a:pPr>
            <a:r>
              <a:rPr lang="it-IT" sz="1800" dirty="0" smtClean="0">
                <a:solidFill>
                  <a:schemeClr val="dk1"/>
                </a:solidFill>
                <a:latin typeface="Century Gothic"/>
                <a:sym typeface="Century Gothic"/>
              </a:rPr>
              <a:t>Progetto </a:t>
            </a:r>
            <a:r>
              <a:rPr lang="it-IT" sz="1800" dirty="0" err="1" smtClean="0">
                <a:solidFill>
                  <a:schemeClr val="dk1"/>
                </a:solidFill>
                <a:latin typeface="Century Gothic"/>
                <a:sym typeface="Century Gothic"/>
              </a:rPr>
              <a:t>PctoO</a:t>
            </a:r>
            <a:r>
              <a:rPr lang="it-IT" sz="1800" dirty="0" smtClean="0">
                <a:solidFill>
                  <a:schemeClr val="dk1"/>
                </a:solidFill>
                <a:latin typeface="Century Gothic"/>
                <a:sym typeface="Century Gothic"/>
              </a:rPr>
              <a:t> liceo de </a:t>
            </a:r>
            <a:r>
              <a:rPr lang="it-IT" sz="1800" dirty="0" err="1" smtClean="0">
                <a:solidFill>
                  <a:schemeClr val="dk1"/>
                </a:solidFill>
                <a:latin typeface="Century Gothic"/>
                <a:sym typeface="Century Gothic"/>
              </a:rPr>
              <a:t>sanctis</a:t>
            </a:r>
            <a:endParaRPr dirty="0"/>
          </a:p>
        </p:txBody>
      </p:sp>
      <p:sp>
        <p:nvSpPr>
          <p:cNvPr id="245" name="Google Shape;245;p12"/>
          <p:cNvSpPr/>
          <p:nvPr/>
        </p:nvSpPr>
        <p:spPr>
          <a:xfrm>
            <a:off x="308810" y="2003208"/>
            <a:ext cx="4532494" cy="1584176"/>
          </a:xfrm>
          <a:prstGeom prst="rightArrow">
            <a:avLst>
              <a:gd name="adj1" fmla="val 50000"/>
              <a:gd name="adj2" fmla="val 50000"/>
            </a:avLst>
          </a:prstGeom>
          <a:solidFill>
            <a:schemeClr val="lt1"/>
          </a:solidFill>
          <a:ln w="28575" cap="flat" cmpd="sng">
            <a:solidFill>
              <a:srgbClr val="4BC0EC"/>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it-IT" sz="2000" b="1">
                <a:solidFill>
                  <a:schemeClr val="dk1"/>
                </a:solidFill>
                <a:latin typeface="Century Gothic"/>
                <a:ea typeface="Century Gothic"/>
                <a:cs typeface="Century Gothic"/>
                <a:sym typeface="Century Gothic"/>
              </a:rPr>
              <a:t>Percorsi funzionali alla CITTADINANZA ATTIVA</a:t>
            </a:r>
            <a:endParaRPr/>
          </a:p>
        </p:txBody>
      </p:sp>
      <p:sp>
        <p:nvSpPr>
          <p:cNvPr id="246" name="Google Shape;246;p12"/>
          <p:cNvSpPr/>
          <p:nvPr/>
        </p:nvSpPr>
        <p:spPr>
          <a:xfrm>
            <a:off x="5235573" y="1613479"/>
            <a:ext cx="6647618" cy="1973905"/>
          </a:xfrm>
          <a:prstGeom prst="roundRect">
            <a:avLst>
              <a:gd name="adj" fmla="val 16667"/>
            </a:avLst>
          </a:prstGeom>
          <a:solidFill>
            <a:schemeClr val="lt1"/>
          </a:solidFill>
          <a:ln w="28575" cap="flat" cmpd="sng">
            <a:solidFill>
              <a:srgbClr val="4BC0EC"/>
            </a:solidFill>
            <a:prstDash val="solid"/>
            <a:round/>
            <a:headEnd type="none" w="sm" len="sm"/>
            <a:tailEnd type="none" w="sm" len="sm"/>
          </a:ln>
        </p:spPr>
        <p:txBody>
          <a:bodyPr spcFirstLastPara="1" wrap="square" lIns="91425" tIns="45700" rIns="91425" bIns="45700" anchor="ctr" anchorCtr="0">
            <a:noAutofit/>
          </a:bodyPr>
          <a:lstStyle/>
          <a:p>
            <a:pPr marL="285750" marR="0" lvl="0" indent="-285750" algn="l" rtl="0">
              <a:spcBef>
                <a:spcPts val="0"/>
              </a:spcBef>
              <a:spcAft>
                <a:spcPts val="0"/>
              </a:spcAft>
              <a:buClr>
                <a:schemeClr val="dk1"/>
              </a:buClr>
              <a:buSzPts val="1800"/>
              <a:buFont typeface="Arial"/>
              <a:buChar char="•"/>
            </a:pPr>
            <a:r>
              <a:rPr lang="it-IT" sz="1800">
                <a:solidFill>
                  <a:schemeClr val="dk1"/>
                </a:solidFill>
                <a:latin typeface="Century Gothic"/>
                <a:ea typeface="Century Gothic"/>
                <a:cs typeface="Century Gothic"/>
                <a:sym typeface="Century Gothic"/>
              </a:rPr>
              <a:t>Scambi culturali tra studenti Scuola secondaria di I° ( Erasmus + Gemellaggi scuole Croazia , Australia e Grecia). </a:t>
            </a:r>
            <a:endParaRPr/>
          </a:p>
          <a:p>
            <a:pPr marL="285750" marR="0" lvl="0" indent="-285750" algn="l" rtl="0">
              <a:spcBef>
                <a:spcPts val="0"/>
              </a:spcBef>
              <a:spcAft>
                <a:spcPts val="0"/>
              </a:spcAft>
              <a:buClr>
                <a:schemeClr val="dk1"/>
              </a:buClr>
              <a:buSzPts val="1800"/>
              <a:buFont typeface="Arial"/>
              <a:buChar char="•"/>
            </a:pPr>
            <a:r>
              <a:rPr lang="it-IT" sz="1800">
                <a:solidFill>
                  <a:schemeClr val="dk1"/>
                </a:solidFill>
                <a:latin typeface="Century Gothic"/>
                <a:ea typeface="Century Gothic"/>
                <a:cs typeface="Century Gothic"/>
                <a:sym typeface="Century Gothic"/>
              </a:rPr>
              <a:t>Progetti di scambio attraverso la piattaforma Etwinning</a:t>
            </a:r>
            <a:endParaRPr sz="1800">
              <a:solidFill>
                <a:schemeClr val="dk1"/>
              </a:solidFill>
              <a:latin typeface="Century Gothic"/>
              <a:ea typeface="Century Gothic"/>
              <a:cs typeface="Century Gothic"/>
              <a:sym typeface="Century Gothic"/>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13"/>
          <p:cNvSpPr txBox="1">
            <a:spLocks noGrp="1"/>
          </p:cNvSpPr>
          <p:nvPr>
            <p:ph type="title"/>
          </p:nvPr>
        </p:nvSpPr>
        <p:spPr>
          <a:xfrm>
            <a:off x="613611" y="764373"/>
            <a:ext cx="10892589" cy="539549"/>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5F196F"/>
              </a:buClr>
              <a:buSzPts val="2800"/>
              <a:buFont typeface="Century Gothic"/>
              <a:buNone/>
            </a:pPr>
            <a:r>
              <a:rPr lang="it-IT" sz="2800" b="1">
                <a:solidFill>
                  <a:srgbClr val="5F196F"/>
                </a:solidFill>
              </a:rPr>
              <a:t>ORGANIGRAMMA DELL’ISTITUTO </a:t>
            </a:r>
            <a:endParaRPr sz="2800"/>
          </a:p>
        </p:txBody>
      </p:sp>
      <p:sp>
        <p:nvSpPr>
          <p:cNvPr id="252" name="Google Shape;252;p13"/>
          <p:cNvSpPr/>
          <p:nvPr/>
        </p:nvSpPr>
        <p:spPr>
          <a:xfrm>
            <a:off x="4927739" y="1292269"/>
            <a:ext cx="2232248" cy="720080"/>
          </a:xfrm>
          <a:prstGeom prst="roundRect">
            <a:avLst>
              <a:gd name="adj" fmla="val 16667"/>
            </a:avLst>
          </a:prstGeom>
          <a:solidFill>
            <a:schemeClr val="lt1"/>
          </a:solidFill>
          <a:ln w="38100" cap="flat" cmpd="sng">
            <a:solidFill>
              <a:srgbClr val="00B0F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it-IT" sz="2800" b="1">
                <a:solidFill>
                  <a:schemeClr val="dk1"/>
                </a:solidFill>
                <a:latin typeface="Century Gothic"/>
                <a:ea typeface="Century Gothic"/>
                <a:cs typeface="Century Gothic"/>
                <a:sym typeface="Century Gothic"/>
              </a:rPr>
              <a:t>D.S.</a:t>
            </a:r>
            <a:endParaRPr/>
          </a:p>
        </p:txBody>
      </p:sp>
      <p:sp>
        <p:nvSpPr>
          <p:cNvPr id="253" name="Google Shape;253;p13"/>
          <p:cNvSpPr/>
          <p:nvPr/>
        </p:nvSpPr>
        <p:spPr>
          <a:xfrm>
            <a:off x="297853" y="1568022"/>
            <a:ext cx="3080080" cy="787700"/>
          </a:xfrm>
          <a:prstGeom prst="roundRect">
            <a:avLst>
              <a:gd name="adj" fmla="val 16667"/>
            </a:avLst>
          </a:prstGeom>
          <a:solidFill>
            <a:schemeClr val="lt1"/>
          </a:solidFill>
          <a:ln w="38100" cap="flat" cmpd="sng">
            <a:solidFill>
              <a:srgbClr val="0070C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it-IT" sz="2400">
                <a:solidFill>
                  <a:schemeClr val="dk1"/>
                </a:solidFill>
                <a:latin typeface="Century Gothic"/>
                <a:ea typeface="Century Gothic"/>
                <a:cs typeface="Century Gothic"/>
                <a:sym typeface="Century Gothic"/>
              </a:rPr>
              <a:t>Consiglio d’Istituto</a:t>
            </a:r>
            <a:endParaRPr/>
          </a:p>
        </p:txBody>
      </p:sp>
      <p:sp>
        <p:nvSpPr>
          <p:cNvPr id="254" name="Google Shape;254;p13"/>
          <p:cNvSpPr/>
          <p:nvPr/>
        </p:nvSpPr>
        <p:spPr>
          <a:xfrm>
            <a:off x="8585854" y="1557048"/>
            <a:ext cx="2911643" cy="720080"/>
          </a:xfrm>
          <a:prstGeom prst="roundRect">
            <a:avLst>
              <a:gd name="adj" fmla="val 16667"/>
            </a:avLst>
          </a:prstGeom>
          <a:solidFill>
            <a:schemeClr val="lt1"/>
          </a:solidFill>
          <a:ln w="38100" cap="flat" cmpd="sng">
            <a:solidFill>
              <a:srgbClr val="0070C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it-IT" sz="2400">
                <a:solidFill>
                  <a:schemeClr val="dk1"/>
                </a:solidFill>
                <a:latin typeface="Century Gothic"/>
                <a:ea typeface="Century Gothic"/>
                <a:cs typeface="Century Gothic"/>
                <a:sym typeface="Century Gothic"/>
              </a:rPr>
              <a:t>Collegio docenti</a:t>
            </a:r>
            <a:endParaRPr/>
          </a:p>
        </p:txBody>
      </p:sp>
      <p:cxnSp>
        <p:nvCxnSpPr>
          <p:cNvPr id="255" name="Google Shape;255;p13"/>
          <p:cNvCxnSpPr/>
          <p:nvPr/>
        </p:nvCxnSpPr>
        <p:spPr>
          <a:xfrm rot="10800000">
            <a:off x="3392905" y="1774269"/>
            <a:ext cx="1550876" cy="0"/>
          </a:xfrm>
          <a:prstGeom prst="straightConnector1">
            <a:avLst/>
          </a:prstGeom>
          <a:noFill/>
          <a:ln w="9525" cap="flat" cmpd="sng">
            <a:solidFill>
              <a:schemeClr val="accent1"/>
            </a:solidFill>
            <a:prstDash val="solid"/>
            <a:round/>
            <a:headEnd type="none" w="sm" len="sm"/>
            <a:tailEnd type="stealth" w="med" len="med"/>
          </a:ln>
        </p:spPr>
      </p:cxnSp>
      <p:cxnSp>
        <p:nvCxnSpPr>
          <p:cNvPr id="256" name="Google Shape;256;p13"/>
          <p:cNvCxnSpPr/>
          <p:nvPr/>
        </p:nvCxnSpPr>
        <p:spPr>
          <a:xfrm>
            <a:off x="3437020" y="2007352"/>
            <a:ext cx="1462645" cy="0"/>
          </a:xfrm>
          <a:prstGeom prst="straightConnector1">
            <a:avLst/>
          </a:prstGeom>
          <a:noFill/>
          <a:ln w="9525" cap="flat" cmpd="sng">
            <a:solidFill>
              <a:schemeClr val="accent1"/>
            </a:solidFill>
            <a:prstDash val="solid"/>
            <a:round/>
            <a:headEnd type="none" w="sm" len="sm"/>
            <a:tailEnd type="stealth" w="med" len="med"/>
          </a:ln>
        </p:spPr>
      </p:cxnSp>
      <p:cxnSp>
        <p:nvCxnSpPr>
          <p:cNvPr id="257" name="Google Shape;257;p13"/>
          <p:cNvCxnSpPr/>
          <p:nvPr/>
        </p:nvCxnSpPr>
        <p:spPr>
          <a:xfrm>
            <a:off x="7159986" y="1779896"/>
            <a:ext cx="1330297" cy="0"/>
          </a:xfrm>
          <a:prstGeom prst="straightConnector1">
            <a:avLst/>
          </a:prstGeom>
          <a:noFill/>
          <a:ln w="9525" cap="flat" cmpd="sng">
            <a:solidFill>
              <a:schemeClr val="accent1"/>
            </a:solidFill>
            <a:prstDash val="solid"/>
            <a:round/>
            <a:headEnd type="none" w="sm" len="sm"/>
            <a:tailEnd type="stealth" w="med" len="med"/>
          </a:ln>
        </p:spPr>
      </p:cxnSp>
      <p:cxnSp>
        <p:nvCxnSpPr>
          <p:cNvPr id="258" name="Google Shape;258;p13"/>
          <p:cNvCxnSpPr/>
          <p:nvPr/>
        </p:nvCxnSpPr>
        <p:spPr>
          <a:xfrm rot="10800000">
            <a:off x="7159987" y="1961872"/>
            <a:ext cx="1330297" cy="0"/>
          </a:xfrm>
          <a:prstGeom prst="straightConnector1">
            <a:avLst/>
          </a:prstGeom>
          <a:noFill/>
          <a:ln w="9525" cap="flat" cmpd="sng">
            <a:solidFill>
              <a:srgbClr val="F63790"/>
            </a:solidFill>
            <a:prstDash val="solid"/>
            <a:round/>
            <a:headEnd type="none" w="sm" len="sm"/>
            <a:tailEnd type="stealth" w="med" len="med"/>
          </a:ln>
        </p:spPr>
      </p:cxnSp>
      <p:cxnSp>
        <p:nvCxnSpPr>
          <p:cNvPr id="259" name="Google Shape;259;p13"/>
          <p:cNvCxnSpPr>
            <a:stCxn id="252" idx="2"/>
          </p:cNvCxnSpPr>
          <p:nvPr/>
        </p:nvCxnSpPr>
        <p:spPr>
          <a:xfrm>
            <a:off x="6043863" y="2012349"/>
            <a:ext cx="15900" cy="3492600"/>
          </a:xfrm>
          <a:prstGeom prst="straightConnector1">
            <a:avLst/>
          </a:prstGeom>
          <a:noFill/>
          <a:ln w="9525" cap="flat" cmpd="sng">
            <a:solidFill>
              <a:srgbClr val="F63790"/>
            </a:solidFill>
            <a:prstDash val="solid"/>
            <a:round/>
            <a:headEnd type="none" w="sm" len="sm"/>
            <a:tailEnd type="stealth" w="med" len="med"/>
          </a:ln>
        </p:spPr>
      </p:cxnSp>
      <p:sp>
        <p:nvSpPr>
          <p:cNvPr id="260" name="Google Shape;260;p13"/>
          <p:cNvSpPr/>
          <p:nvPr/>
        </p:nvSpPr>
        <p:spPr>
          <a:xfrm>
            <a:off x="264576" y="2660111"/>
            <a:ext cx="3080079" cy="907461"/>
          </a:xfrm>
          <a:prstGeom prst="roundRect">
            <a:avLst>
              <a:gd name="adj" fmla="val 16667"/>
            </a:avLst>
          </a:prstGeom>
          <a:solidFill>
            <a:schemeClr val="lt1"/>
          </a:solidFill>
          <a:ln w="19050" cap="flat" cmpd="sng">
            <a:solidFill>
              <a:srgbClr val="4BC0EC"/>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it-IT" sz="1800" b="1">
                <a:solidFill>
                  <a:schemeClr val="dk1"/>
                </a:solidFill>
                <a:latin typeface="Century Gothic"/>
                <a:ea typeface="Century Gothic"/>
                <a:cs typeface="Century Gothic"/>
                <a:sym typeface="Century Gothic"/>
              </a:rPr>
              <a:t>1° collaboratore </a:t>
            </a:r>
            <a:endParaRPr/>
          </a:p>
          <a:p>
            <a:pPr marL="0" marR="0" lvl="0" indent="0" algn="ctr" rtl="0">
              <a:spcBef>
                <a:spcPts val="0"/>
              </a:spcBef>
              <a:spcAft>
                <a:spcPts val="0"/>
              </a:spcAft>
              <a:buNone/>
            </a:pPr>
            <a:r>
              <a:rPr lang="it-IT" sz="1800">
                <a:solidFill>
                  <a:schemeClr val="dk1"/>
                </a:solidFill>
                <a:latin typeface="Century Gothic"/>
                <a:ea typeface="Century Gothic"/>
                <a:cs typeface="Century Gothic"/>
                <a:sym typeface="Century Gothic"/>
              </a:rPr>
              <a:t>con funzione vicaria</a:t>
            </a:r>
            <a:endParaRPr/>
          </a:p>
        </p:txBody>
      </p:sp>
      <p:sp>
        <p:nvSpPr>
          <p:cNvPr id="261" name="Google Shape;261;p13"/>
          <p:cNvSpPr/>
          <p:nvPr/>
        </p:nvSpPr>
        <p:spPr>
          <a:xfrm>
            <a:off x="8585854" y="2507778"/>
            <a:ext cx="3024000" cy="1800200"/>
          </a:xfrm>
          <a:prstGeom prst="roundRect">
            <a:avLst>
              <a:gd name="adj" fmla="val 16667"/>
            </a:avLst>
          </a:prstGeom>
          <a:solidFill>
            <a:schemeClr val="lt1"/>
          </a:solidFill>
          <a:ln w="19050" cap="flat" cmpd="sng">
            <a:solidFill>
              <a:srgbClr val="4BC0EC"/>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700" b="1">
              <a:solidFill>
                <a:schemeClr val="dk1"/>
              </a:solidFill>
              <a:latin typeface="Century Gothic"/>
              <a:ea typeface="Century Gothic"/>
              <a:cs typeface="Century Gothic"/>
              <a:sym typeface="Century Gothic"/>
            </a:endParaRPr>
          </a:p>
          <a:p>
            <a:pPr marL="0" marR="0" lvl="0" indent="0" algn="ctr" rtl="0">
              <a:spcBef>
                <a:spcPts val="0"/>
              </a:spcBef>
              <a:spcAft>
                <a:spcPts val="0"/>
              </a:spcAft>
              <a:buNone/>
            </a:pPr>
            <a:r>
              <a:rPr lang="it-IT" sz="1700" b="1">
                <a:solidFill>
                  <a:schemeClr val="dk1"/>
                </a:solidFill>
                <a:latin typeface="Century Gothic"/>
                <a:ea typeface="Century Gothic"/>
                <a:cs typeface="Century Gothic"/>
                <a:sym typeface="Century Gothic"/>
              </a:rPr>
              <a:t>SERVIZI DI SEGRETERIA</a:t>
            </a:r>
            <a:endParaRPr/>
          </a:p>
          <a:p>
            <a:pPr marL="0" marR="0" lvl="0" indent="0" algn="ctr" rtl="0">
              <a:spcBef>
                <a:spcPts val="0"/>
              </a:spcBef>
              <a:spcAft>
                <a:spcPts val="0"/>
              </a:spcAft>
              <a:buNone/>
            </a:pPr>
            <a:r>
              <a:rPr lang="it-IT" sz="1700" b="1">
                <a:solidFill>
                  <a:schemeClr val="dk1"/>
                </a:solidFill>
                <a:latin typeface="Century Gothic"/>
                <a:ea typeface="Century Gothic"/>
                <a:cs typeface="Century Gothic"/>
                <a:sym typeface="Century Gothic"/>
              </a:rPr>
              <a:t>D.S.G.A.</a:t>
            </a:r>
            <a:endParaRPr/>
          </a:p>
          <a:p>
            <a:pPr marL="0" marR="0" lvl="0" indent="0" algn="ctr" rtl="0">
              <a:spcBef>
                <a:spcPts val="0"/>
              </a:spcBef>
              <a:spcAft>
                <a:spcPts val="0"/>
              </a:spcAft>
              <a:buNone/>
            </a:pPr>
            <a:r>
              <a:rPr lang="it-IT" sz="1600">
                <a:solidFill>
                  <a:schemeClr val="dk1"/>
                </a:solidFill>
                <a:latin typeface="Century Gothic"/>
                <a:ea typeface="Century Gothic"/>
                <a:cs typeface="Century Gothic"/>
                <a:sym typeface="Century Gothic"/>
              </a:rPr>
              <a:t>Assistenti Amministrativi</a:t>
            </a:r>
            <a:endParaRPr/>
          </a:p>
          <a:p>
            <a:pPr marL="0" marR="0" lvl="0" indent="0" algn="ctr" rtl="0">
              <a:spcBef>
                <a:spcPts val="0"/>
              </a:spcBef>
              <a:spcAft>
                <a:spcPts val="0"/>
              </a:spcAft>
              <a:buNone/>
            </a:pPr>
            <a:r>
              <a:rPr lang="it-IT" sz="1600">
                <a:solidFill>
                  <a:schemeClr val="dk1"/>
                </a:solidFill>
                <a:latin typeface="Century Gothic"/>
                <a:ea typeface="Century Gothic"/>
                <a:cs typeface="Century Gothic"/>
                <a:sym typeface="Century Gothic"/>
              </a:rPr>
              <a:t>Collaboratori scolastici</a:t>
            </a:r>
            <a:endParaRPr/>
          </a:p>
          <a:p>
            <a:pPr marL="0" marR="0" lvl="0" indent="0" algn="ctr" rtl="0">
              <a:spcBef>
                <a:spcPts val="0"/>
              </a:spcBef>
              <a:spcAft>
                <a:spcPts val="0"/>
              </a:spcAft>
              <a:buNone/>
            </a:pPr>
            <a:endParaRPr sz="1800">
              <a:solidFill>
                <a:schemeClr val="dk1"/>
              </a:solidFill>
              <a:latin typeface="Century Gothic"/>
              <a:ea typeface="Century Gothic"/>
              <a:cs typeface="Century Gothic"/>
              <a:sym typeface="Century Gothic"/>
            </a:endParaRPr>
          </a:p>
        </p:txBody>
      </p:sp>
      <p:cxnSp>
        <p:nvCxnSpPr>
          <p:cNvPr id="262" name="Google Shape;262;p13"/>
          <p:cNvCxnSpPr/>
          <p:nvPr/>
        </p:nvCxnSpPr>
        <p:spPr>
          <a:xfrm rot="10800000">
            <a:off x="3437020" y="3013911"/>
            <a:ext cx="2562727" cy="0"/>
          </a:xfrm>
          <a:prstGeom prst="straightConnector1">
            <a:avLst/>
          </a:prstGeom>
          <a:noFill/>
          <a:ln w="9525" cap="flat" cmpd="sng">
            <a:solidFill>
              <a:schemeClr val="accent1"/>
            </a:solidFill>
            <a:prstDash val="solid"/>
            <a:round/>
            <a:headEnd type="none" w="sm" len="sm"/>
            <a:tailEnd type="stealth" w="med" len="med"/>
          </a:ln>
        </p:spPr>
      </p:cxnSp>
      <p:cxnSp>
        <p:nvCxnSpPr>
          <p:cNvPr id="263" name="Google Shape;263;p13"/>
          <p:cNvCxnSpPr/>
          <p:nvPr/>
        </p:nvCxnSpPr>
        <p:spPr>
          <a:xfrm rot="10800000">
            <a:off x="6104702" y="3774452"/>
            <a:ext cx="2489854" cy="0"/>
          </a:xfrm>
          <a:prstGeom prst="straightConnector1">
            <a:avLst/>
          </a:prstGeom>
          <a:noFill/>
          <a:ln w="9525" cap="flat" cmpd="sng">
            <a:solidFill>
              <a:schemeClr val="accent1"/>
            </a:solidFill>
            <a:prstDash val="solid"/>
            <a:round/>
            <a:headEnd type="none" w="sm" len="sm"/>
            <a:tailEnd type="stealth" w="med" len="med"/>
          </a:ln>
        </p:spPr>
      </p:cxnSp>
      <p:cxnSp>
        <p:nvCxnSpPr>
          <p:cNvPr id="264" name="Google Shape;264;p13"/>
          <p:cNvCxnSpPr/>
          <p:nvPr/>
        </p:nvCxnSpPr>
        <p:spPr>
          <a:xfrm>
            <a:off x="3471917" y="3280873"/>
            <a:ext cx="2562727" cy="0"/>
          </a:xfrm>
          <a:prstGeom prst="straightConnector1">
            <a:avLst/>
          </a:prstGeom>
          <a:noFill/>
          <a:ln w="9525" cap="flat" cmpd="sng">
            <a:solidFill>
              <a:schemeClr val="accent1"/>
            </a:solidFill>
            <a:prstDash val="solid"/>
            <a:round/>
            <a:headEnd type="none" w="sm" len="sm"/>
            <a:tailEnd type="stealth" w="med" len="med"/>
          </a:ln>
        </p:spPr>
      </p:cxnSp>
      <p:cxnSp>
        <p:nvCxnSpPr>
          <p:cNvPr id="265" name="Google Shape;265;p13"/>
          <p:cNvCxnSpPr/>
          <p:nvPr/>
        </p:nvCxnSpPr>
        <p:spPr>
          <a:xfrm>
            <a:off x="6109252" y="3463374"/>
            <a:ext cx="2498556" cy="0"/>
          </a:xfrm>
          <a:prstGeom prst="straightConnector1">
            <a:avLst/>
          </a:prstGeom>
          <a:noFill/>
          <a:ln w="9525" cap="flat" cmpd="sng">
            <a:solidFill>
              <a:schemeClr val="accent1"/>
            </a:solidFill>
            <a:prstDash val="solid"/>
            <a:round/>
            <a:headEnd type="none" w="sm" len="sm"/>
            <a:tailEnd type="stealth" w="med" len="med"/>
          </a:ln>
        </p:spPr>
      </p:cxnSp>
      <p:sp>
        <p:nvSpPr>
          <p:cNvPr id="266" name="Google Shape;266;p13"/>
          <p:cNvSpPr/>
          <p:nvPr/>
        </p:nvSpPr>
        <p:spPr>
          <a:xfrm>
            <a:off x="279235" y="3774452"/>
            <a:ext cx="3117315" cy="585630"/>
          </a:xfrm>
          <a:prstGeom prst="roundRect">
            <a:avLst>
              <a:gd name="adj" fmla="val 16667"/>
            </a:avLst>
          </a:prstGeom>
          <a:solidFill>
            <a:schemeClr val="lt1"/>
          </a:solidFill>
          <a:ln w="19050" cap="flat" cmpd="sng">
            <a:solidFill>
              <a:srgbClr val="4BC0EC"/>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it-IT" sz="1800" b="1" dirty="0">
                <a:solidFill>
                  <a:schemeClr val="dk1"/>
                </a:solidFill>
                <a:latin typeface="Century Gothic"/>
                <a:ea typeface="Century Gothic"/>
                <a:cs typeface="Century Gothic"/>
                <a:sym typeface="Century Gothic"/>
              </a:rPr>
              <a:t>2° collaboratore</a:t>
            </a:r>
            <a:endParaRPr dirty="0"/>
          </a:p>
        </p:txBody>
      </p:sp>
      <p:sp>
        <p:nvSpPr>
          <p:cNvPr id="267" name="Google Shape;267;p13"/>
          <p:cNvSpPr/>
          <p:nvPr/>
        </p:nvSpPr>
        <p:spPr>
          <a:xfrm>
            <a:off x="8594556" y="4612341"/>
            <a:ext cx="3024000" cy="714606"/>
          </a:xfrm>
          <a:prstGeom prst="roundRect">
            <a:avLst>
              <a:gd name="adj" fmla="val 16667"/>
            </a:avLst>
          </a:prstGeom>
          <a:solidFill>
            <a:schemeClr val="lt1"/>
          </a:solidFill>
          <a:ln w="19050" cap="flat" cmpd="sng">
            <a:solidFill>
              <a:srgbClr val="4BC0EC"/>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it-IT" sz="1800">
                <a:solidFill>
                  <a:schemeClr val="dk1"/>
                </a:solidFill>
                <a:latin typeface="Century Gothic"/>
                <a:ea typeface="Century Gothic"/>
                <a:cs typeface="Century Gothic"/>
                <a:sym typeface="Century Gothic"/>
              </a:rPr>
              <a:t>Funzioni strumentali</a:t>
            </a:r>
            <a:endParaRPr/>
          </a:p>
        </p:txBody>
      </p:sp>
      <p:sp>
        <p:nvSpPr>
          <p:cNvPr id="268" name="Google Shape;268;p13"/>
          <p:cNvSpPr/>
          <p:nvPr/>
        </p:nvSpPr>
        <p:spPr>
          <a:xfrm>
            <a:off x="275590" y="4595081"/>
            <a:ext cx="3117315" cy="585630"/>
          </a:xfrm>
          <a:prstGeom prst="roundRect">
            <a:avLst>
              <a:gd name="adj" fmla="val 16667"/>
            </a:avLst>
          </a:prstGeom>
          <a:solidFill>
            <a:schemeClr val="lt1"/>
          </a:solidFill>
          <a:ln w="19050" cap="flat" cmpd="sng">
            <a:solidFill>
              <a:srgbClr val="4BC0EC"/>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it-IT" sz="1800">
                <a:solidFill>
                  <a:schemeClr val="dk1"/>
                </a:solidFill>
                <a:latin typeface="Century Gothic"/>
                <a:ea typeface="Century Gothic"/>
                <a:cs typeface="Century Gothic"/>
                <a:sym typeface="Century Gothic"/>
              </a:rPr>
              <a:t>Referente di plesso</a:t>
            </a:r>
            <a:endParaRPr/>
          </a:p>
        </p:txBody>
      </p:sp>
      <p:sp>
        <p:nvSpPr>
          <p:cNvPr id="269" name="Google Shape;269;p13"/>
          <p:cNvSpPr/>
          <p:nvPr/>
        </p:nvSpPr>
        <p:spPr>
          <a:xfrm>
            <a:off x="297853" y="6054269"/>
            <a:ext cx="3095052" cy="576063"/>
          </a:xfrm>
          <a:prstGeom prst="roundRect">
            <a:avLst>
              <a:gd name="adj" fmla="val 16667"/>
            </a:avLst>
          </a:prstGeom>
          <a:solidFill>
            <a:schemeClr val="lt1"/>
          </a:solidFill>
          <a:ln w="19050" cap="flat" cmpd="sng">
            <a:solidFill>
              <a:srgbClr val="4BC0EC"/>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it-IT" sz="1800">
                <a:solidFill>
                  <a:schemeClr val="dk1"/>
                </a:solidFill>
                <a:latin typeface="Century Gothic"/>
                <a:ea typeface="Century Gothic"/>
                <a:cs typeface="Century Gothic"/>
                <a:sym typeface="Century Gothic"/>
              </a:rPr>
              <a:t>Coordinatori di classe/interclasse</a:t>
            </a:r>
            <a:endParaRPr/>
          </a:p>
        </p:txBody>
      </p:sp>
      <p:sp>
        <p:nvSpPr>
          <p:cNvPr id="270" name="Google Shape;270;p13"/>
          <p:cNvSpPr/>
          <p:nvPr/>
        </p:nvSpPr>
        <p:spPr>
          <a:xfrm>
            <a:off x="4728415" y="6037669"/>
            <a:ext cx="2681292" cy="576000"/>
          </a:xfrm>
          <a:prstGeom prst="roundRect">
            <a:avLst>
              <a:gd name="adj" fmla="val 16667"/>
            </a:avLst>
          </a:prstGeom>
          <a:solidFill>
            <a:schemeClr val="lt1"/>
          </a:solidFill>
          <a:ln w="19050" cap="flat" cmpd="sng">
            <a:solidFill>
              <a:srgbClr val="4BC0EC"/>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it-IT" sz="1800">
                <a:solidFill>
                  <a:schemeClr val="dk1"/>
                </a:solidFill>
                <a:latin typeface="Century Gothic"/>
                <a:ea typeface="Century Gothic"/>
                <a:cs typeface="Century Gothic"/>
                <a:sym typeface="Century Gothic"/>
              </a:rPr>
              <a:t>Coordinatori di dipartimento</a:t>
            </a:r>
            <a:endParaRPr/>
          </a:p>
        </p:txBody>
      </p:sp>
      <p:sp>
        <p:nvSpPr>
          <p:cNvPr id="271" name="Google Shape;271;p13"/>
          <p:cNvSpPr/>
          <p:nvPr/>
        </p:nvSpPr>
        <p:spPr>
          <a:xfrm>
            <a:off x="8602133" y="6054269"/>
            <a:ext cx="3016423" cy="576000"/>
          </a:xfrm>
          <a:prstGeom prst="roundRect">
            <a:avLst>
              <a:gd name="adj" fmla="val 14622"/>
            </a:avLst>
          </a:prstGeom>
          <a:solidFill>
            <a:schemeClr val="lt1"/>
          </a:solidFill>
          <a:ln w="19050" cap="flat" cmpd="sng">
            <a:solidFill>
              <a:srgbClr val="4BC0EC"/>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entury Gothic"/>
              <a:ea typeface="Century Gothic"/>
              <a:cs typeface="Century Gothic"/>
              <a:sym typeface="Century Gothic"/>
            </a:endParaRPr>
          </a:p>
          <a:p>
            <a:pPr marL="0" marR="0" lvl="0" indent="0" algn="ctr" rtl="0">
              <a:spcBef>
                <a:spcPts val="0"/>
              </a:spcBef>
              <a:spcAft>
                <a:spcPts val="0"/>
              </a:spcAft>
              <a:buNone/>
            </a:pPr>
            <a:r>
              <a:rPr lang="it-IT" sz="1800">
                <a:solidFill>
                  <a:schemeClr val="dk1"/>
                </a:solidFill>
                <a:latin typeface="Century Gothic"/>
                <a:ea typeface="Century Gothic"/>
                <a:cs typeface="Century Gothic"/>
                <a:sym typeface="Century Gothic"/>
              </a:rPr>
              <a:t>Commissioni</a:t>
            </a:r>
            <a:endParaRPr/>
          </a:p>
          <a:p>
            <a:pPr marL="0" marR="0" lvl="0" indent="0" algn="ctr" rtl="0">
              <a:spcBef>
                <a:spcPts val="0"/>
              </a:spcBef>
              <a:spcAft>
                <a:spcPts val="0"/>
              </a:spcAft>
              <a:buNone/>
            </a:pPr>
            <a:r>
              <a:rPr lang="it-IT" sz="1800">
                <a:solidFill>
                  <a:schemeClr val="dk1"/>
                </a:solidFill>
                <a:latin typeface="Century Gothic"/>
                <a:ea typeface="Century Gothic"/>
                <a:cs typeface="Century Gothic"/>
                <a:sym typeface="Century Gothic"/>
              </a:rPr>
              <a:t>docenti</a:t>
            </a:r>
            <a:endParaRPr/>
          </a:p>
          <a:p>
            <a:pPr marL="0" marR="0" lvl="0" indent="0" algn="ctr" rtl="0">
              <a:spcBef>
                <a:spcPts val="0"/>
              </a:spcBef>
              <a:spcAft>
                <a:spcPts val="0"/>
              </a:spcAft>
              <a:buNone/>
            </a:pPr>
            <a:endParaRPr sz="1800">
              <a:solidFill>
                <a:schemeClr val="dk1"/>
              </a:solidFill>
              <a:latin typeface="Century Gothic"/>
              <a:ea typeface="Century Gothic"/>
              <a:cs typeface="Century Gothic"/>
              <a:sym typeface="Century Gothic"/>
            </a:endParaRPr>
          </a:p>
        </p:txBody>
      </p:sp>
      <p:cxnSp>
        <p:nvCxnSpPr>
          <p:cNvPr id="272" name="Google Shape;272;p13"/>
          <p:cNvCxnSpPr/>
          <p:nvPr/>
        </p:nvCxnSpPr>
        <p:spPr>
          <a:xfrm>
            <a:off x="1752698" y="5534689"/>
            <a:ext cx="8345156" cy="0"/>
          </a:xfrm>
          <a:prstGeom prst="straightConnector1">
            <a:avLst/>
          </a:prstGeom>
          <a:noFill/>
          <a:ln w="9525" cap="flat" cmpd="sng">
            <a:solidFill>
              <a:schemeClr val="accent1"/>
            </a:solidFill>
            <a:prstDash val="solid"/>
            <a:round/>
            <a:headEnd type="none" w="sm" len="sm"/>
            <a:tailEnd type="none" w="sm" len="sm"/>
          </a:ln>
        </p:spPr>
      </p:cxnSp>
      <p:cxnSp>
        <p:nvCxnSpPr>
          <p:cNvPr id="273" name="Google Shape;273;p13"/>
          <p:cNvCxnSpPr/>
          <p:nvPr/>
        </p:nvCxnSpPr>
        <p:spPr>
          <a:xfrm>
            <a:off x="1773187" y="5523637"/>
            <a:ext cx="0" cy="530632"/>
          </a:xfrm>
          <a:prstGeom prst="straightConnector1">
            <a:avLst/>
          </a:prstGeom>
          <a:noFill/>
          <a:ln w="9525" cap="flat" cmpd="sng">
            <a:solidFill>
              <a:schemeClr val="accent1"/>
            </a:solidFill>
            <a:prstDash val="solid"/>
            <a:round/>
            <a:headEnd type="none" w="sm" len="sm"/>
            <a:tailEnd type="stealth" w="med" len="med"/>
          </a:ln>
        </p:spPr>
      </p:cxnSp>
      <p:cxnSp>
        <p:nvCxnSpPr>
          <p:cNvPr id="274" name="Google Shape;274;p13"/>
          <p:cNvCxnSpPr/>
          <p:nvPr/>
        </p:nvCxnSpPr>
        <p:spPr>
          <a:xfrm>
            <a:off x="10122377" y="5534689"/>
            <a:ext cx="0" cy="519580"/>
          </a:xfrm>
          <a:prstGeom prst="straightConnector1">
            <a:avLst/>
          </a:prstGeom>
          <a:noFill/>
          <a:ln w="9525" cap="flat" cmpd="sng">
            <a:solidFill>
              <a:schemeClr val="accent1"/>
            </a:solidFill>
            <a:prstDash val="solid"/>
            <a:round/>
            <a:headEnd type="none" w="sm" len="sm"/>
            <a:tailEnd type="stealth" w="med" len="med"/>
          </a:ln>
        </p:spPr>
      </p:cxnSp>
      <p:cxnSp>
        <p:nvCxnSpPr>
          <p:cNvPr id="275" name="Google Shape;275;p13"/>
          <p:cNvCxnSpPr/>
          <p:nvPr/>
        </p:nvCxnSpPr>
        <p:spPr>
          <a:xfrm rot="10800000">
            <a:off x="3392905" y="4887896"/>
            <a:ext cx="2703095" cy="0"/>
          </a:xfrm>
          <a:prstGeom prst="straightConnector1">
            <a:avLst/>
          </a:prstGeom>
          <a:noFill/>
          <a:ln w="9525" cap="flat" cmpd="sng">
            <a:solidFill>
              <a:schemeClr val="accent1"/>
            </a:solidFill>
            <a:prstDash val="solid"/>
            <a:round/>
            <a:headEnd type="none" w="sm" len="sm"/>
            <a:tailEnd type="stealth" w="med" len="med"/>
          </a:ln>
        </p:spPr>
      </p:cxnSp>
      <p:cxnSp>
        <p:nvCxnSpPr>
          <p:cNvPr id="276" name="Google Shape;276;p13"/>
          <p:cNvCxnSpPr/>
          <p:nvPr/>
        </p:nvCxnSpPr>
        <p:spPr>
          <a:xfrm>
            <a:off x="5999747" y="4885718"/>
            <a:ext cx="2586107" cy="0"/>
          </a:xfrm>
          <a:prstGeom prst="straightConnector1">
            <a:avLst/>
          </a:prstGeom>
          <a:noFill/>
          <a:ln w="9525" cap="flat" cmpd="sng">
            <a:solidFill>
              <a:schemeClr val="accent1"/>
            </a:solidFill>
            <a:prstDash val="solid"/>
            <a:round/>
            <a:headEnd type="none" w="sm" len="sm"/>
            <a:tailEnd type="stealth" w="med" len="med"/>
          </a:ln>
        </p:spPr>
      </p:cxnSp>
      <p:cxnSp>
        <p:nvCxnSpPr>
          <p:cNvPr id="277" name="Google Shape;277;p13"/>
          <p:cNvCxnSpPr/>
          <p:nvPr/>
        </p:nvCxnSpPr>
        <p:spPr>
          <a:xfrm rot="10800000">
            <a:off x="3471916" y="3924300"/>
            <a:ext cx="2562727" cy="0"/>
          </a:xfrm>
          <a:prstGeom prst="straightConnector1">
            <a:avLst/>
          </a:prstGeom>
          <a:noFill/>
          <a:ln w="9525" cap="flat" cmpd="sng">
            <a:solidFill>
              <a:schemeClr val="accent1"/>
            </a:solidFill>
            <a:prstDash val="solid"/>
            <a:round/>
            <a:headEnd type="none" w="sm" len="sm"/>
            <a:tailEnd type="stealth" w="med" len="med"/>
          </a:ln>
        </p:spPr>
      </p:cxnSp>
      <p:cxnSp>
        <p:nvCxnSpPr>
          <p:cNvPr id="278" name="Google Shape;278;p13"/>
          <p:cNvCxnSpPr/>
          <p:nvPr/>
        </p:nvCxnSpPr>
        <p:spPr>
          <a:xfrm>
            <a:off x="3506334" y="4155167"/>
            <a:ext cx="2562727" cy="0"/>
          </a:xfrm>
          <a:prstGeom prst="straightConnector1">
            <a:avLst/>
          </a:prstGeom>
          <a:noFill/>
          <a:ln w="9525" cap="flat" cmpd="sng">
            <a:solidFill>
              <a:schemeClr val="accent1"/>
            </a:solidFill>
            <a:prstDash val="solid"/>
            <a:round/>
            <a:headEnd type="none" w="sm" len="sm"/>
            <a:tailEnd type="stealth" w="med" len="med"/>
          </a:ln>
        </p:spPr>
      </p:cxnSp>
      <p:cxnSp>
        <p:nvCxnSpPr>
          <p:cNvPr id="279" name="Google Shape;279;p13"/>
          <p:cNvCxnSpPr/>
          <p:nvPr/>
        </p:nvCxnSpPr>
        <p:spPr>
          <a:xfrm>
            <a:off x="6051884" y="5560099"/>
            <a:ext cx="534" cy="475573"/>
          </a:xfrm>
          <a:prstGeom prst="straightConnector1">
            <a:avLst/>
          </a:prstGeom>
          <a:noFill/>
          <a:ln w="9525" cap="flat" cmpd="sng">
            <a:solidFill>
              <a:schemeClr val="accent1"/>
            </a:solidFill>
            <a:prstDash val="solid"/>
            <a:round/>
            <a:headEnd type="none" w="sm" len="sm"/>
            <a:tailEnd type="stealth" w="med" len="med"/>
          </a:ln>
        </p:spPr>
      </p:cxn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sp>
        <p:nvSpPr>
          <p:cNvPr id="284" name="Google Shape;284;p14"/>
          <p:cNvSpPr txBox="1"/>
          <p:nvPr/>
        </p:nvSpPr>
        <p:spPr>
          <a:xfrm>
            <a:off x="5909511" y="585354"/>
            <a:ext cx="5017168" cy="52322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it-IT" sz="2800" b="1">
                <a:solidFill>
                  <a:srgbClr val="B01437"/>
                </a:solidFill>
                <a:latin typeface="Century Gothic"/>
                <a:ea typeface="Century Gothic"/>
                <a:cs typeface="Century Gothic"/>
                <a:sym typeface="Century Gothic"/>
              </a:rPr>
              <a:t>Funzionigramma dell’Istituto </a:t>
            </a:r>
            <a:endParaRPr/>
          </a:p>
        </p:txBody>
      </p:sp>
      <p:graphicFrame>
        <p:nvGraphicFramePr>
          <p:cNvPr id="285" name="Google Shape;285;p14"/>
          <p:cNvGraphicFramePr/>
          <p:nvPr>
            <p:extLst>
              <p:ext uri="{D42A27DB-BD31-4B8C-83A1-F6EECF244321}">
                <p14:modId xmlns:p14="http://schemas.microsoft.com/office/powerpoint/2010/main" val="1661102522"/>
              </p:ext>
            </p:extLst>
          </p:nvPr>
        </p:nvGraphicFramePr>
        <p:xfrm>
          <a:off x="0" y="1472184"/>
          <a:ext cx="12192000" cy="5385811"/>
        </p:xfrm>
        <a:graphic>
          <a:graphicData uri="http://schemas.openxmlformats.org/drawingml/2006/table">
            <a:tbl>
              <a:tblPr firstRow="1" firstCol="1" bandRow="1">
                <a:noFill/>
                <a:tableStyleId>{786BDF94-1CCC-49DB-8AD0-1CCA35DFA441}</a:tableStyleId>
              </a:tblPr>
              <a:tblGrid>
                <a:gridCol w="2834640"/>
                <a:gridCol w="9357360"/>
              </a:tblGrid>
              <a:tr h="5385811">
                <a:tc>
                  <a:txBody>
                    <a:bodyPr/>
                    <a:lstStyle/>
                    <a:p>
                      <a:pPr marL="0" marR="0" lvl="0" indent="0" algn="ctr" rtl="0">
                        <a:spcBef>
                          <a:spcPts val="0"/>
                        </a:spcBef>
                        <a:spcAft>
                          <a:spcPts val="0"/>
                        </a:spcAft>
                        <a:buNone/>
                      </a:pPr>
                      <a:r>
                        <a:rPr lang="it-IT" sz="2200" u="none" strike="noStrike" cap="none" dirty="0" smtClean="0">
                          <a:solidFill>
                            <a:schemeClr val="tx1"/>
                          </a:solidFill>
                        </a:rPr>
                        <a:t>1° collaboratore</a:t>
                      </a:r>
                    </a:p>
                    <a:p>
                      <a:pPr marL="0" marR="0" lvl="0" indent="0" algn="ctr" rtl="0">
                        <a:spcBef>
                          <a:spcPts val="0"/>
                        </a:spcBef>
                        <a:spcAft>
                          <a:spcPts val="0"/>
                        </a:spcAft>
                        <a:buNone/>
                      </a:pPr>
                      <a:r>
                        <a:rPr lang="it-IT" sz="2200" u="none" strike="noStrike" cap="none" dirty="0" smtClean="0">
                          <a:solidFill>
                            <a:schemeClr val="tx1"/>
                          </a:solidFill>
                          <a:latin typeface="Century Gothic" panose="020B0502020202020204" pitchFamily="34" charset="0"/>
                          <a:ea typeface="Calibri"/>
                          <a:cs typeface="Calibri"/>
                          <a:sym typeface="Calibri"/>
                        </a:rPr>
                        <a:t>con funzione vicaria</a:t>
                      </a:r>
                    </a:p>
                    <a:p>
                      <a:pPr marL="0" marR="0" lvl="0" indent="0" algn="ctr" rtl="0">
                        <a:spcBef>
                          <a:spcPts val="0"/>
                        </a:spcBef>
                        <a:spcAft>
                          <a:spcPts val="0"/>
                        </a:spcAft>
                        <a:buNone/>
                      </a:pPr>
                      <a:endParaRPr lang="it-IT" sz="2200" u="none" strike="noStrike" cap="none" dirty="0" smtClean="0">
                        <a:solidFill>
                          <a:schemeClr val="tx1"/>
                        </a:solidFill>
                        <a:latin typeface="Century Gothic" panose="020B0502020202020204" pitchFamily="34" charset="0"/>
                        <a:ea typeface="Calibri"/>
                        <a:cs typeface="Calibri"/>
                        <a:sym typeface="Calibri"/>
                      </a:endParaRPr>
                    </a:p>
                    <a:p>
                      <a:pPr marL="0" marR="0" lvl="0" indent="0" algn="ctr" rtl="0">
                        <a:spcBef>
                          <a:spcPts val="0"/>
                        </a:spcBef>
                        <a:spcAft>
                          <a:spcPts val="0"/>
                        </a:spcAft>
                        <a:buNone/>
                      </a:pPr>
                      <a:endParaRPr lang="it-IT" sz="2200" u="none" strike="noStrike" cap="none" dirty="0" smtClean="0">
                        <a:solidFill>
                          <a:schemeClr val="tx1"/>
                        </a:solidFill>
                        <a:latin typeface="Century Gothic" panose="020B0502020202020204" pitchFamily="34" charset="0"/>
                        <a:ea typeface="Calibri"/>
                        <a:cs typeface="Calibri"/>
                        <a:sym typeface="Calibri"/>
                      </a:endParaRPr>
                    </a:p>
                    <a:p>
                      <a:pPr marL="0" marR="0" lvl="0" indent="0" algn="ctr" rtl="0">
                        <a:spcBef>
                          <a:spcPts val="0"/>
                        </a:spcBef>
                        <a:spcAft>
                          <a:spcPts val="0"/>
                        </a:spcAft>
                        <a:buNone/>
                      </a:pPr>
                      <a:r>
                        <a:rPr lang="it-IT" sz="2200" u="none" strike="noStrike" cap="none" dirty="0" smtClean="0">
                          <a:solidFill>
                            <a:schemeClr val="tx1"/>
                          </a:solidFill>
                          <a:latin typeface="Century Gothic" panose="020B0502020202020204" pitchFamily="34" charset="0"/>
                          <a:ea typeface="Calibri"/>
                          <a:cs typeface="Calibri"/>
                          <a:sym typeface="Calibri"/>
                        </a:rPr>
                        <a:t>Prof.ssa </a:t>
                      </a:r>
                    </a:p>
                    <a:p>
                      <a:pPr marL="0" marR="0" lvl="0" indent="0" algn="ctr" rtl="0">
                        <a:spcBef>
                          <a:spcPts val="0"/>
                        </a:spcBef>
                        <a:spcAft>
                          <a:spcPts val="0"/>
                        </a:spcAft>
                        <a:buNone/>
                      </a:pPr>
                      <a:r>
                        <a:rPr lang="it-IT" sz="2200" u="none" strike="noStrike" cap="none" dirty="0" smtClean="0">
                          <a:solidFill>
                            <a:schemeClr val="tx1"/>
                          </a:solidFill>
                          <a:latin typeface="Century Gothic" panose="020B0502020202020204" pitchFamily="34" charset="0"/>
                          <a:ea typeface="Calibri"/>
                          <a:cs typeface="Calibri"/>
                          <a:sym typeface="Calibri"/>
                        </a:rPr>
                        <a:t>Cristina Spaggiari</a:t>
                      </a:r>
                      <a:endParaRPr sz="1000" u="none" strike="noStrike" cap="none" dirty="0">
                        <a:solidFill>
                          <a:schemeClr val="tx1"/>
                        </a:solidFill>
                        <a:latin typeface="Century Gothic" panose="020B0502020202020204" pitchFamily="34" charset="0"/>
                        <a:ea typeface="Calibri"/>
                        <a:cs typeface="Calibri"/>
                        <a:sym typeface="Calibri"/>
                      </a:endParaRPr>
                    </a:p>
                  </a:txBody>
                  <a:tcPr marL="0" marR="63225"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lt1"/>
                    </a:solidFill>
                  </a:tcPr>
                </a:tc>
                <a:tc>
                  <a:txBody>
                    <a:bodyPr/>
                    <a:lstStyle/>
                    <a:p>
                      <a:pPr marL="285750" marR="0" lvl="0" indent="-285750" algn="l" rtl="0">
                        <a:lnSpc>
                          <a:spcPct val="100000"/>
                        </a:lnSpc>
                        <a:spcBef>
                          <a:spcPts val="0"/>
                        </a:spcBef>
                        <a:spcAft>
                          <a:spcPts val="0"/>
                        </a:spcAft>
                        <a:buClr>
                          <a:schemeClr val="dk1"/>
                        </a:buClr>
                        <a:buSzPts val="1600"/>
                        <a:buFont typeface="Arial"/>
                        <a:buChar char="•"/>
                      </a:pPr>
                      <a:r>
                        <a:rPr lang="it-IT" sz="1600" b="0" u="none" strike="noStrike" cap="none" dirty="0">
                          <a:solidFill>
                            <a:schemeClr val="tx1"/>
                          </a:solidFill>
                        </a:rPr>
                        <a:t>Sostituzione del D.S. in caso di assenza per impegni istituzionali, malattia, ferie, permessi con delega alla firma degli atti solo ed esclusivamente in queste circostanze</a:t>
                      </a:r>
                      <a:endParaRPr dirty="0">
                        <a:solidFill>
                          <a:schemeClr val="tx1"/>
                        </a:solidFill>
                      </a:endParaRPr>
                    </a:p>
                    <a:p>
                      <a:pPr marL="285750" marR="0" lvl="0" indent="-285750" algn="l" rtl="0">
                        <a:lnSpc>
                          <a:spcPct val="100000"/>
                        </a:lnSpc>
                        <a:spcBef>
                          <a:spcPts val="600"/>
                        </a:spcBef>
                        <a:spcAft>
                          <a:spcPts val="0"/>
                        </a:spcAft>
                        <a:buClr>
                          <a:schemeClr val="dk1"/>
                        </a:buClr>
                        <a:buSzPts val="1600"/>
                        <a:buFont typeface="Arial"/>
                        <a:buChar char="•"/>
                      </a:pPr>
                      <a:r>
                        <a:rPr lang="it-IT" sz="1600" b="0" u="none" strike="noStrike" cap="none" dirty="0">
                          <a:solidFill>
                            <a:schemeClr val="tx1"/>
                          </a:solidFill>
                        </a:rPr>
                        <a:t>Redazione dell’orario di servizio dei docenti in base alle direttive del D.S. e dei criteri emersi nelle sedi collegiali preposte; </a:t>
                      </a:r>
                      <a:endParaRPr dirty="0">
                        <a:solidFill>
                          <a:schemeClr val="tx1"/>
                        </a:solidFill>
                      </a:endParaRPr>
                    </a:p>
                    <a:p>
                      <a:pPr marL="285750" marR="0" lvl="0" indent="-285750" algn="l" rtl="0">
                        <a:lnSpc>
                          <a:spcPct val="100000"/>
                        </a:lnSpc>
                        <a:spcBef>
                          <a:spcPts val="600"/>
                        </a:spcBef>
                        <a:spcAft>
                          <a:spcPts val="0"/>
                        </a:spcAft>
                        <a:buClr>
                          <a:schemeClr val="dk1"/>
                        </a:buClr>
                        <a:buSzPts val="1600"/>
                        <a:buFont typeface="Arial"/>
                        <a:buChar char="•"/>
                      </a:pPr>
                      <a:r>
                        <a:rPr lang="it-IT" sz="1600" b="0" u="none" strike="noStrike" cap="none" dirty="0">
                          <a:solidFill>
                            <a:schemeClr val="tx1"/>
                          </a:solidFill>
                        </a:rPr>
                        <a:t>Collocazione funzionale delle ore a disposizione per completamento orario dei docenti con orario di cattedra inferiore alle ore 18 e delle ore di disponibilità per effettuare supplenze retribuite; </a:t>
                      </a:r>
                      <a:endParaRPr dirty="0">
                        <a:solidFill>
                          <a:schemeClr val="tx1"/>
                        </a:solidFill>
                      </a:endParaRPr>
                    </a:p>
                    <a:p>
                      <a:pPr marL="285750" marR="0" lvl="0" indent="-285750" algn="l" rtl="0">
                        <a:lnSpc>
                          <a:spcPct val="100000"/>
                        </a:lnSpc>
                        <a:spcBef>
                          <a:spcPts val="600"/>
                        </a:spcBef>
                        <a:spcAft>
                          <a:spcPts val="0"/>
                        </a:spcAft>
                        <a:buClr>
                          <a:schemeClr val="dk1"/>
                        </a:buClr>
                        <a:buSzPts val="1600"/>
                        <a:buFont typeface="Arial"/>
                        <a:buChar char="•"/>
                      </a:pPr>
                      <a:r>
                        <a:rPr lang="it-IT" sz="1600" b="0" u="none" strike="noStrike" cap="none" dirty="0">
                          <a:solidFill>
                            <a:schemeClr val="tx1"/>
                          </a:solidFill>
                        </a:rPr>
                        <a:t>Controllo del rispetto del regolamento d’Istituto da parte degli alunni (disciplina, ritardi, uscite anticipate, </a:t>
                      </a:r>
                      <a:r>
                        <a:rPr lang="it-IT" sz="1600" b="0" u="none" strike="noStrike" cap="none" dirty="0" err="1">
                          <a:solidFill>
                            <a:schemeClr val="tx1"/>
                          </a:solidFill>
                        </a:rPr>
                        <a:t>ecc</a:t>
                      </a:r>
                      <a:r>
                        <a:rPr lang="it-IT" sz="1600" b="0" u="none" strike="noStrike" cap="none" dirty="0">
                          <a:solidFill>
                            <a:schemeClr val="tx1"/>
                          </a:solidFill>
                        </a:rPr>
                        <a:t>); </a:t>
                      </a:r>
                      <a:endParaRPr dirty="0">
                        <a:solidFill>
                          <a:schemeClr val="tx1"/>
                        </a:solidFill>
                      </a:endParaRPr>
                    </a:p>
                    <a:p>
                      <a:pPr marL="285750" marR="0" lvl="0" indent="-285750" algn="l" rtl="0">
                        <a:lnSpc>
                          <a:spcPct val="100000"/>
                        </a:lnSpc>
                        <a:spcBef>
                          <a:spcPts val="600"/>
                        </a:spcBef>
                        <a:spcAft>
                          <a:spcPts val="0"/>
                        </a:spcAft>
                        <a:buClr>
                          <a:schemeClr val="dk1"/>
                        </a:buClr>
                        <a:buSzPts val="1600"/>
                        <a:buFont typeface="Arial"/>
                        <a:buChar char="•"/>
                      </a:pPr>
                      <a:r>
                        <a:rPr lang="it-IT" sz="1600" b="0" u="none" strike="noStrike" cap="none" dirty="0">
                          <a:solidFill>
                            <a:schemeClr val="tx1"/>
                          </a:solidFill>
                        </a:rPr>
                        <a:t>Contatti con le famiglie e informazione successiva  al Dirigente Scolastico </a:t>
                      </a:r>
                      <a:endParaRPr dirty="0">
                        <a:solidFill>
                          <a:schemeClr val="tx1"/>
                        </a:solidFill>
                      </a:endParaRPr>
                    </a:p>
                    <a:p>
                      <a:pPr marL="285750" marR="0" lvl="0" indent="-285750" algn="l" rtl="0">
                        <a:lnSpc>
                          <a:spcPct val="100000"/>
                        </a:lnSpc>
                        <a:spcBef>
                          <a:spcPts val="600"/>
                        </a:spcBef>
                        <a:spcAft>
                          <a:spcPts val="0"/>
                        </a:spcAft>
                        <a:buClr>
                          <a:schemeClr val="dk1"/>
                        </a:buClr>
                        <a:buSzPts val="1600"/>
                        <a:buFont typeface="Arial"/>
                        <a:buChar char="•"/>
                      </a:pPr>
                      <a:r>
                        <a:rPr lang="it-IT" sz="1600" b="0" u="none" strike="noStrike" cap="none" dirty="0">
                          <a:solidFill>
                            <a:schemeClr val="tx1"/>
                          </a:solidFill>
                        </a:rPr>
                        <a:t>Partecipazione alle riunioni mensili di staff; </a:t>
                      </a:r>
                      <a:endParaRPr dirty="0">
                        <a:solidFill>
                          <a:schemeClr val="tx1"/>
                        </a:solidFill>
                      </a:endParaRPr>
                    </a:p>
                    <a:p>
                      <a:pPr marL="285750" marR="0" lvl="0" indent="-285750" algn="l" rtl="0">
                        <a:lnSpc>
                          <a:spcPct val="100000"/>
                        </a:lnSpc>
                        <a:spcBef>
                          <a:spcPts val="0"/>
                        </a:spcBef>
                        <a:spcAft>
                          <a:spcPts val="0"/>
                        </a:spcAft>
                        <a:buClr>
                          <a:schemeClr val="dk1"/>
                        </a:buClr>
                        <a:buSzPts val="1600"/>
                        <a:buFont typeface="Arial"/>
                        <a:buChar char="•"/>
                      </a:pPr>
                      <a:r>
                        <a:rPr lang="it-IT" sz="1600" b="0" u="none" strike="noStrike" cap="none" dirty="0">
                          <a:solidFill>
                            <a:schemeClr val="tx1"/>
                          </a:solidFill>
                        </a:rPr>
                        <a:t>Supporto al lavoro del Dirigente Scolastico</a:t>
                      </a:r>
                      <a:endParaRPr dirty="0">
                        <a:solidFill>
                          <a:schemeClr val="tx1"/>
                        </a:solidFill>
                      </a:endParaRPr>
                    </a:p>
                    <a:p>
                      <a:pPr marL="285750" marR="0" lvl="0" indent="-285750" algn="l" rtl="0">
                        <a:lnSpc>
                          <a:spcPct val="100000"/>
                        </a:lnSpc>
                        <a:spcBef>
                          <a:spcPts val="600"/>
                        </a:spcBef>
                        <a:spcAft>
                          <a:spcPts val="0"/>
                        </a:spcAft>
                        <a:buClr>
                          <a:schemeClr val="dk1"/>
                        </a:buClr>
                        <a:buSzPts val="1600"/>
                        <a:buFont typeface="Arial"/>
                        <a:buChar char="•"/>
                      </a:pPr>
                      <a:r>
                        <a:rPr lang="it-IT" sz="1600" b="0" u="none" strike="noStrike" cap="none" dirty="0">
                          <a:solidFill>
                            <a:schemeClr val="tx1"/>
                          </a:solidFill>
                        </a:rPr>
                        <a:t>Segnalazione immediata all’Ufficio tecnico del 15° Municipio di situazioni legate alla sicurezza di tutti i lavoratori </a:t>
                      </a:r>
                      <a:endParaRPr dirty="0">
                        <a:solidFill>
                          <a:schemeClr val="tx1"/>
                        </a:solidFill>
                      </a:endParaRPr>
                    </a:p>
                    <a:p>
                      <a:pPr marL="285750" marR="0" lvl="0" indent="-285750" algn="l" rtl="0">
                        <a:lnSpc>
                          <a:spcPct val="100000"/>
                        </a:lnSpc>
                        <a:spcBef>
                          <a:spcPts val="600"/>
                        </a:spcBef>
                        <a:spcAft>
                          <a:spcPts val="0"/>
                        </a:spcAft>
                        <a:buClr>
                          <a:schemeClr val="dk1"/>
                        </a:buClr>
                        <a:buSzPts val="1600"/>
                        <a:buFont typeface="Arial"/>
                        <a:buChar char="•"/>
                      </a:pPr>
                      <a:r>
                        <a:rPr lang="it-IT" sz="1600" b="0" u="none" strike="noStrike" cap="none" dirty="0">
                          <a:solidFill>
                            <a:schemeClr val="tx1"/>
                          </a:solidFill>
                        </a:rPr>
                        <a:t>Delega a redigere circolari ai docenti su argomenti specifici concordando con il Dirigente  contenuto e destinazione </a:t>
                      </a:r>
                      <a:endParaRPr dirty="0">
                        <a:solidFill>
                          <a:schemeClr val="tx1"/>
                        </a:solidFill>
                      </a:endParaRPr>
                    </a:p>
                    <a:p>
                      <a:pPr marL="285750" marR="0" lvl="0" indent="-285750" algn="l" rtl="0">
                        <a:lnSpc>
                          <a:spcPct val="100000"/>
                        </a:lnSpc>
                        <a:spcBef>
                          <a:spcPts val="600"/>
                        </a:spcBef>
                        <a:spcAft>
                          <a:spcPts val="0"/>
                        </a:spcAft>
                        <a:buClr>
                          <a:schemeClr val="dk1"/>
                        </a:buClr>
                        <a:buSzPts val="1600"/>
                        <a:buFont typeface="Arial"/>
                        <a:buChar char="•"/>
                      </a:pPr>
                      <a:r>
                        <a:rPr lang="it-IT" sz="1600" b="0" u="none" strike="noStrike" cap="none" dirty="0">
                          <a:solidFill>
                            <a:schemeClr val="tx1"/>
                          </a:solidFill>
                        </a:rPr>
                        <a:t>Diffusione modellistica in uso durante l’anno scolastico </a:t>
                      </a:r>
                      <a:endParaRPr dirty="0">
                        <a:solidFill>
                          <a:schemeClr val="tx1"/>
                        </a:solidFill>
                      </a:endParaRPr>
                    </a:p>
                    <a:p>
                      <a:pPr marL="285750" marR="0" lvl="0" indent="-285750" algn="l" rtl="0">
                        <a:lnSpc>
                          <a:spcPct val="100000"/>
                        </a:lnSpc>
                        <a:spcBef>
                          <a:spcPts val="600"/>
                        </a:spcBef>
                        <a:spcAft>
                          <a:spcPts val="0"/>
                        </a:spcAft>
                        <a:buClr>
                          <a:schemeClr val="dk1"/>
                        </a:buClr>
                        <a:buSzPts val="1600"/>
                        <a:buFont typeface="Arial"/>
                        <a:buChar char="•"/>
                      </a:pPr>
                      <a:r>
                        <a:rPr lang="it-IT" sz="1600" b="0" u="none" strike="noStrike" cap="none" dirty="0">
                          <a:solidFill>
                            <a:schemeClr val="tx1"/>
                          </a:solidFill>
                        </a:rPr>
                        <a:t>Controllo sulla diffusione delle comunicazioni del Dirigente Scolastico </a:t>
                      </a:r>
                      <a:endParaRPr sz="1600" u="none" strike="noStrike" cap="none" dirty="0">
                        <a:solidFill>
                          <a:schemeClr val="tx1"/>
                        </a:solidFill>
                      </a:endParaRPr>
                    </a:p>
                    <a:p>
                      <a:pPr marL="0" marR="0" lvl="0" indent="0" algn="l" rtl="0">
                        <a:lnSpc>
                          <a:spcPct val="100000"/>
                        </a:lnSpc>
                        <a:spcBef>
                          <a:spcPts val="0"/>
                        </a:spcBef>
                        <a:spcAft>
                          <a:spcPts val="0"/>
                        </a:spcAft>
                        <a:buNone/>
                      </a:pPr>
                      <a:r>
                        <a:rPr lang="it-IT" sz="1000" u="none" strike="noStrike" cap="none" dirty="0">
                          <a:solidFill>
                            <a:schemeClr val="tx1"/>
                          </a:solidFill>
                        </a:rPr>
                        <a:t> </a:t>
                      </a:r>
                      <a:endParaRPr sz="1000" u="none" strike="noStrike" cap="none" dirty="0">
                        <a:solidFill>
                          <a:schemeClr val="tx1"/>
                        </a:solidFill>
                        <a:latin typeface="Calibri"/>
                        <a:ea typeface="Calibri"/>
                        <a:cs typeface="Calibri"/>
                        <a:sym typeface="Calibri"/>
                      </a:endParaRPr>
                    </a:p>
                  </a:txBody>
                  <a:tcPr marL="0" marR="63225"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alpha val="76470"/>
                      </a:schemeClr>
                    </a:solidFill>
                  </a:tcPr>
                </a:tc>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graphicFrame>
        <p:nvGraphicFramePr>
          <p:cNvPr id="290" name="Google Shape;290;p15"/>
          <p:cNvGraphicFramePr/>
          <p:nvPr>
            <p:extLst>
              <p:ext uri="{D42A27DB-BD31-4B8C-83A1-F6EECF244321}">
                <p14:modId xmlns:p14="http://schemas.microsoft.com/office/powerpoint/2010/main" val="2035037986"/>
              </p:ext>
            </p:extLst>
          </p:nvPr>
        </p:nvGraphicFramePr>
        <p:xfrm>
          <a:off x="2953512" y="1455566"/>
          <a:ext cx="9238488" cy="5402434"/>
        </p:xfrm>
        <a:graphic>
          <a:graphicData uri="http://schemas.openxmlformats.org/drawingml/2006/table">
            <a:tbl>
              <a:tblPr firstRow="1" firstCol="1" bandRow="1">
                <a:noFill/>
                <a:tableStyleId>{786BDF94-1CCC-49DB-8AD0-1CCA35DFA441}</a:tableStyleId>
              </a:tblPr>
              <a:tblGrid>
                <a:gridCol w="153227"/>
                <a:gridCol w="9085261"/>
              </a:tblGrid>
              <a:tr h="5402434">
                <a:tc>
                  <a:txBody>
                    <a:bodyPr/>
                    <a:lstStyle/>
                    <a:p>
                      <a:pPr marL="0" marR="0" lvl="0" indent="0" algn="ctr" rtl="0">
                        <a:spcBef>
                          <a:spcPts val="0"/>
                        </a:spcBef>
                        <a:spcAft>
                          <a:spcPts val="0"/>
                        </a:spcAft>
                        <a:buNone/>
                      </a:pPr>
                      <a:r>
                        <a:rPr lang="it-IT" sz="2200" u="none" strike="noStrike" cap="none" dirty="0"/>
                        <a:t>2° </a:t>
                      </a:r>
                      <a:r>
                        <a:rPr lang="it-IT" sz="1000" u="none" strike="noStrike" cap="none" dirty="0"/>
                        <a:t> </a:t>
                      </a:r>
                      <a:endParaRPr sz="1000" u="none" strike="noStrike" cap="none" dirty="0">
                        <a:latin typeface="Calibri"/>
                        <a:ea typeface="Calibri"/>
                        <a:cs typeface="Calibri"/>
                        <a:sym typeface="Calibri"/>
                      </a:endParaRPr>
                    </a:p>
                  </a:txBody>
                  <a:tcPr marL="63225" marR="63225" marT="0" marB="0" anchor="ctr">
                    <a:lnR w="12700" cap="flat" cmpd="sng" algn="ctr">
                      <a:solidFill>
                        <a:srgbClr val="00B0F0"/>
                      </a:solidFill>
                      <a:prstDash val="solid"/>
                      <a:round/>
                      <a:headEnd type="none" w="med" len="med"/>
                      <a:tailEnd type="none" w="med" len="med"/>
                    </a:lnR>
                    <a:solidFill>
                      <a:schemeClr val="bg1"/>
                    </a:solidFill>
                  </a:tcPr>
                </a:tc>
                <a:tc>
                  <a:txBody>
                    <a:bodyPr/>
                    <a:lstStyle/>
                    <a:p>
                      <a:pPr marL="0" marR="0" lvl="0" indent="0" algn="just" rtl="0">
                        <a:lnSpc>
                          <a:spcPct val="115000"/>
                        </a:lnSpc>
                        <a:spcBef>
                          <a:spcPts val="0"/>
                        </a:spcBef>
                        <a:spcAft>
                          <a:spcPts val="0"/>
                        </a:spcAft>
                        <a:buClr>
                          <a:schemeClr val="dk1"/>
                        </a:buClr>
                        <a:buSzPts val="1400"/>
                        <a:buFont typeface="Arial"/>
                        <a:buNone/>
                      </a:pPr>
                      <a:r>
                        <a:rPr lang="it-IT" sz="1400" u="none" strike="noStrike" cap="none" dirty="0"/>
                        <a:t> </a:t>
                      </a:r>
                      <a:endParaRPr dirty="0"/>
                    </a:p>
                    <a:p>
                      <a:pPr marL="342900" marR="0" lvl="0" indent="-342900" algn="just" rtl="0">
                        <a:lnSpc>
                          <a:spcPct val="115000"/>
                        </a:lnSpc>
                        <a:spcBef>
                          <a:spcPts val="600"/>
                        </a:spcBef>
                        <a:spcAft>
                          <a:spcPts val="0"/>
                        </a:spcAft>
                        <a:buClr>
                          <a:schemeClr val="dk1"/>
                        </a:buClr>
                        <a:buSzPts val="1700"/>
                        <a:buFont typeface="Arial" panose="020B0604020202020204" pitchFamily="34" charset="0"/>
                        <a:buChar char="•"/>
                      </a:pPr>
                      <a:r>
                        <a:rPr lang="it-IT" sz="1700" b="0" u="none" strike="noStrike" cap="none" dirty="0">
                          <a:solidFill>
                            <a:schemeClr val="tx1"/>
                          </a:solidFill>
                          <a:latin typeface="Century Gothic"/>
                          <a:ea typeface="Century Gothic"/>
                          <a:cs typeface="Century Gothic"/>
                          <a:sym typeface="Century Gothic"/>
                        </a:rPr>
                        <a:t>Collaborazione con il D.S. ed il Docente 1° collaboratore nell’ organizzazione interna dell’Istituto </a:t>
                      </a:r>
                      <a:endParaRPr dirty="0">
                        <a:solidFill>
                          <a:schemeClr val="tx1"/>
                        </a:solidFill>
                      </a:endParaRPr>
                    </a:p>
                    <a:p>
                      <a:pPr marL="342900" marR="0" lvl="0" indent="-342900" algn="just" rtl="0">
                        <a:lnSpc>
                          <a:spcPct val="115000"/>
                        </a:lnSpc>
                        <a:spcBef>
                          <a:spcPts val="600"/>
                        </a:spcBef>
                        <a:spcAft>
                          <a:spcPts val="0"/>
                        </a:spcAft>
                        <a:buClr>
                          <a:schemeClr val="dk1"/>
                        </a:buClr>
                        <a:buSzPts val="1700"/>
                        <a:buFont typeface="Arial" panose="020B0604020202020204" pitchFamily="34" charset="0"/>
                        <a:buChar char="•"/>
                      </a:pPr>
                      <a:r>
                        <a:rPr lang="it-IT" sz="1700" b="0" u="none" strike="noStrike" cap="none" dirty="0">
                          <a:solidFill>
                            <a:schemeClr val="tx1"/>
                          </a:solidFill>
                          <a:latin typeface="Century Gothic"/>
                          <a:ea typeface="Century Gothic"/>
                          <a:cs typeface="Century Gothic"/>
                          <a:sym typeface="Century Gothic"/>
                        </a:rPr>
                        <a:t>Coordinamento dei due Plessi di Scuola Primaria rispetto alle direttive emanate dal Dirigente Scolastico </a:t>
                      </a:r>
                      <a:endParaRPr dirty="0">
                        <a:solidFill>
                          <a:schemeClr val="tx1"/>
                        </a:solidFill>
                      </a:endParaRPr>
                    </a:p>
                    <a:p>
                      <a:pPr marL="342900" marR="0" lvl="0" indent="-342900" algn="just" rtl="0">
                        <a:lnSpc>
                          <a:spcPct val="115000"/>
                        </a:lnSpc>
                        <a:spcBef>
                          <a:spcPts val="600"/>
                        </a:spcBef>
                        <a:spcAft>
                          <a:spcPts val="0"/>
                        </a:spcAft>
                        <a:buClr>
                          <a:schemeClr val="dk1"/>
                        </a:buClr>
                        <a:buSzPts val="1700"/>
                        <a:buFont typeface="Arial" panose="020B0604020202020204" pitchFamily="34" charset="0"/>
                        <a:buChar char="•"/>
                      </a:pPr>
                      <a:r>
                        <a:rPr lang="it-IT" sz="1700" b="0" u="none" strike="noStrike" cap="none" dirty="0">
                          <a:solidFill>
                            <a:schemeClr val="tx1"/>
                          </a:solidFill>
                          <a:latin typeface="Century Gothic"/>
                          <a:ea typeface="Century Gothic"/>
                          <a:cs typeface="Century Gothic"/>
                          <a:sym typeface="Century Gothic"/>
                        </a:rPr>
                        <a:t>Segnalazione problematiche al D.S. </a:t>
                      </a:r>
                      <a:endParaRPr dirty="0">
                        <a:solidFill>
                          <a:schemeClr val="tx1"/>
                        </a:solidFill>
                      </a:endParaRPr>
                    </a:p>
                    <a:p>
                      <a:pPr marL="342900" marR="0" lvl="0" indent="-342900" algn="just" rtl="0">
                        <a:lnSpc>
                          <a:spcPct val="115000"/>
                        </a:lnSpc>
                        <a:spcBef>
                          <a:spcPts val="600"/>
                        </a:spcBef>
                        <a:spcAft>
                          <a:spcPts val="0"/>
                        </a:spcAft>
                        <a:buClr>
                          <a:schemeClr val="dk1"/>
                        </a:buClr>
                        <a:buSzPts val="1700"/>
                        <a:buFont typeface="Arial" panose="020B0604020202020204" pitchFamily="34" charset="0"/>
                        <a:buChar char="•"/>
                      </a:pPr>
                      <a:r>
                        <a:rPr lang="it-IT" sz="1700" b="0" u="none" strike="noStrike" cap="none" dirty="0">
                          <a:solidFill>
                            <a:schemeClr val="tx1"/>
                          </a:solidFill>
                          <a:latin typeface="Century Gothic"/>
                          <a:ea typeface="Century Gothic"/>
                          <a:cs typeface="Century Gothic"/>
                          <a:sym typeface="Century Gothic"/>
                        </a:rPr>
                        <a:t>Controllo del rispetto  del Regolamento d’Istituto da parte degli alunni (disciplina, ritardi, uscite anticipate, </a:t>
                      </a:r>
                      <a:r>
                        <a:rPr lang="it-IT" sz="1700" b="0" u="none" strike="noStrike" cap="none" dirty="0" smtClean="0">
                          <a:solidFill>
                            <a:schemeClr val="tx1"/>
                          </a:solidFill>
                          <a:latin typeface="Century Gothic"/>
                          <a:ea typeface="Century Gothic"/>
                          <a:cs typeface="Century Gothic"/>
                          <a:sym typeface="Century Gothic"/>
                        </a:rPr>
                        <a:t>ecc.) </a:t>
                      </a:r>
                      <a:endParaRPr dirty="0">
                        <a:solidFill>
                          <a:schemeClr val="tx1"/>
                        </a:solidFill>
                      </a:endParaRPr>
                    </a:p>
                    <a:p>
                      <a:pPr marL="342900" marR="0" lvl="0" indent="-342900" algn="just" rtl="0">
                        <a:lnSpc>
                          <a:spcPct val="115000"/>
                        </a:lnSpc>
                        <a:spcBef>
                          <a:spcPts val="600"/>
                        </a:spcBef>
                        <a:spcAft>
                          <a:spcPts val="0"/>
                        </a:spcAft>
                        <a:buClr>
                          <a:schemeClr val="dk1"/>
                        </a:buClr>
                        <a:buSzPts val="1700"/>
                        <a:buFont typeface="Arial" panose="020B0604020202020204" pitchFamily="34" charset="0"/>
                        <a:buChar char="•"/>
                      </a:pPr>
                      <a:r>
                        <a:rPr lang="it-IT" sz="1700" b="0" u="none" strike="noStrike" cap="none" dirty="0">
                          <a:solidFill>
                            <a:schemeClr val="tx1"/>
                          </a:solidFill>
                          <a:latin typeface="Century Gothic"/>
                          <a:ea typeface="Century Gothic"/>
                          <a:cs typeface="Century Gothic"/>
                          <a:sym typeface="Century Gothic"/>
                        </a:rPr>
                        <a:t>Diffusione modellistica in uso durante l’anno scolastico 2019/20</a:t>
                      </a:r>
                      <a:endParaRPr dirty="0">
                        <a:solidFill>
                          <a:schemeClr val="tx1"/>
                        </a:solidFill>
                      </a:endParaRPr>
                    </a:p>
                    <a:p>
                      <a:pPr marL="342900" marR="0" lvl="0" indent="-342900" algn="just" rtl="0">
                        <a:lnSpc>
                          <a:spcPct val="115000"/>
                        </a:lnSpc>
                        <a:spcBef>
                          <a:spcPts val="600"/>
                        </a:spcBef>
                        <a:spcAft>
                          <a:spcPts val="0"/>
                        </a:spcAft>
                        <a:buClr>
                          <a:schemeClr val="dk1"/>
                        </a:buClr>
                        <a:buSzPts val="1700"/>
                        <a:buFont typeface="Arial" panose="020B0604020202020204" pitchFamily="34" charset="0"/>
                        <a:buChar char="•"/>
                      </a:pPr>
                      <a:r>
                        <a:rPr lang="it-IT" sz="1700" b="0" u="none" strike="noStrike" cap="none" dirty="0">
                          <a:solidFill>
                            <a:schemeClr val="tx1"/>
                          </a:solidFill>
                          <a:latin typeface="Century Gothic"/>
                          <a:ea typeface="Century Gothic"/>
                          <a:cs typeface="Century Gothic"/>
                          <a:sym typeface="Century Gothic"/>
                        </a:rPr>
                        <a:t>Controllo sulla diffusione delle comunicazioni del Dirigente Scolastico  </a:t>
                      </a:r>
                      <a:endParaRPr dirty="0">
                        <a:solidFill>
                          <a:schemeClr val="tx1"/>
                        </a:solidFill>
                      </a:endParaRPr>
                    </a:p>
                    <a:p>
                      <a:pPr marL="342900" marR="0" lvl="0" indent="-342900" algn="just" rtl="0">
                        <a:lnSpc>
                          <a:spcPct val="115000"/>
                        </a:lnSpc>
                        <a:spcBef>
                          <a:spcPts val="600"/>
                        </a:spcBef>
                        <a:spcAft>
                          <a:spcPts val="0"/>
                        </a:spcAft>
                        <a:buClr>
                          <a:schemeClr val="dk1"/>
                        </a:buClr>
                        <a:buSzPts val="1700"/>
                        <a:buFont typeface="Arial" panose="020B0604020202020204" pitchFamily="34" charset="0"/>
                        <a:buChar char="•"/>
                      </a:pPr>
                      <a:r>
                        <a:rPr lang="it-IT" sz="1700" b="0" u="none" strike="noStrike" cap="none" dirty="0">
                          <a:solidFill>
                            <a:schemeClr val="tx1"/>
                          </a:solidFill>
                          <a:latin typeface="Century Gothic"/>
                          <a:ea typeface="Century Gothic"/>
                          <a:cs typeface="Century Gothic"/>
                          <a:sym typeface="Century Gothic"/>
                        </a:rPr>
                        <a:t>Partecipazioni alla riunioni di staff</a:t>
                      </a:r>
                      <a:endParaRPr dirty="0">
                        <a:solidFill>
                          <a:schemeClr val="tx1"/>
                        </a:solidFill>
                      </a:endParaRPr>
                    </a:p>
                    <a:p>
                      <a:pPr marL="342900" marR="0" lvl="0" indent="-342900" algn="just" rtl="0">
                        <a:lnSpc>
                          <a:spcPct val="115000"/>
                        </a:lnSpc>
                        <a:spcBef>
                          <a:spcPts val="600"/>
                        </a:spcBef>
                        <a:spcAft>
                          <a:spcPts val="0"/>
                        </a:spcAft>
                        <a:buClr>
                          <a:schemeClr val="dk1"/>
                        </a:buClr>
                        <a:buSzPts val="1700"/>
                        <a:buFont typeface="Arial" panose="020B0604020202020204" pitchFamily="34" charset="0"/>
                        <a:buChar char="•"/>
                      </a:pPr>
                      <a:r>
                        <a:rPr lang="it-IT" sz="1700" b="0" u="none" strike="noStrike" cap="none" dirty="0">
                          <a:solidFill>
                            <a:schemeClr val="tx1"/>
                          </a:solidFill>
                          <a:latin typeface="Century Gothic"/>
                          <a:ea typeface="Century Gothic"/>
                          <a:cs typeface="Century Gothic"/>
                          <a:sym typeface="Century Gothic"/>
                        </a:rPr>
                        <a:t>Sostituzione del Dirigente in caso di sua assenza laddove il 1° collaboratore sia impossibilitato a farlo </a:t>
                      </a:r>
                      <a:endParaRPr dirty="0">
                        <a:solidFill>
                          <a:schemeClr val="tx1"/>
                        </a:solidFill>
                      </a:endParaRPr>
                    </a:p>
                    <a:p>
                      <a:pPr marL="342900" marR="0" lvl="0" indent="-342900" algn="just" rtl="0">
                        <a:lnSpc>
                          <a:spcPct val="115000"/>
                        </a:lnSpc>
                        <a:spcBef>
                          <a:spcPts val="0"/>
                        </a:spcBef>
                        <a:spcAft>
                          <a:spcPts val="0"/>
                        </a:spcAft>
                        <a:buClr>
                          <a:schemeClr val="dk1"/>
                        </a:buClr>
                        <a:buSzPts val="1700"/>
                        <a:buFont typeface="Arial" panose="020B0604020202020204" pitchFamily="34" charset="0"/>
                        <a:buChar char="•"/>
                      </a:pPr>
                      <a:r>
                        <a:rPr lang="it-IT" sz="1700" b="0" u="none" strike="noStrike" cap="none" dirty="0">
                          <a:solidFill>
                            <a:schemeClr val="tx1"/>
                          </a:solidFill>
                          <a:latin typeface="Century Gothic"/>
                          <a:ea typeface="Century Gothic"/>
                          <a:cs typeface="Century Gothic"/>
                          <a:sym typeface="Century Gothic"/>
                        </a:rPr>
                        <a:t>Partecipazione a convegni o riunioni esterne all’Istituto </a:t>
                      </a:r>
                      <a:endParaRPr dirty="0">
                        <a:solidFill>
                          <a:schemeClr val="tx1"/>
                        </a:solidFill>
                      </a:endParaRPr>
                    </a:p>
                    <a:p>
                      <a:pPr marL="0" marR="0" lvl="0" indent="0" algn="l" rtl="0">
                        <a:lnSpc>
                          <a:spcPct val="115000"/>
                        </a:lnSpc>
                        <a:spcBef>
                          <a:spcPts val="600"/>
                        </a:spcBef>
                        <a:spcAft>
                          <a:spcPts val="0"/>
                        </a:spcAft>
                        <a:buNone/>
                      </a:pPr>
                      <a:endParaRPr sz="1000" u="none" strike="noStrike" cap="none" dirty="0">
                        <a:latin typeface="Calibri"/>
                        <a:ea typeface="Calibri"/>
                        <a:cs typeface="Calibri"/>
                        <a:sym typeface="Calibri"/>
                      </a:endParaRPr>
                    </a:p>
                  </a:txBody>
                  <a:tcPr marL="63225" marR="63225"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r>
            </a:tbl>
          </a:graphicData>
        </a:graphic>
      </p:graphicFrame>
      <p:sp>
        <p:nvSpPr>
          <p:cNvPr id="291" name="Google Shape;291;p15"/>
          <p:cNvSpPr txBox="1"/>
          <p:nvPr/>
        </p:nvSpPr>
        <p:spPr>
          <a:xfrm>
            <a:off x="5873416" y="633481"/>
            <a:ext cx="5017168"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t-IT" sz="2800" b="1">
                <a:solidFill>
                  <a:srgbClr val="B01437"/>
                </a:solidFill>
                <a:latin typeface="Century Gothic"/>
                <a:ea typeface="Century Gothic"/>
                <a:cs typeface="Century Gothic"/>
                <a:sym typeface="Century Gothic"/>
              </a:rPr>
              <a:t>Funzionigramma dell’Istituto </a:t>
            </a:r>
            <a:endParaRPr/>
          </a:p>
        </p:txBody>
      </p:sp>
      <p:sp>
        <p:nvSpPr>
          <p:cNvPr id="2" name="CasellaDiTesto 1"/>
          <p:cNvSpPr txBox="1"/>
          <p:nvPr/>
        </p:nvSpPr>
        <p:spPr>
          <a:xfrm>
            <a:off x="0" y="1455566"/>
            <a:ext cx="3099816" cy="5403931"/>
          </a:xfrm>
          <a:prstGeom prst="rect">
            <a:avLst/>
          </a:prstGeom>
          <a:noFill/>
          <a:ln>
            <a:solidFill>
              <a:srgbClr val="00B0F0"/>
            </a:solidFill>
          </a:ln>
        </p:spPr>
        <p:txBody>
          <a:bodyPr wrap="square" rtlCol="0">
            <a:spAutoFit/>
          </a:bodyPr>
          <a:lstStyle/>
          <a:p>
            <a:pPr lvl="0" algn="ctr"/>
            <a:endParaRPr lang="it-IT" sz="2200" b="1" dirty="0" smtClean="0">
              <a:latin typeface="Century Gothic"/>
              <a:ea typeface="Century Gothic"/>
              <a:cs typeface="Century Gothic"/>
              <a:sym typeface="Century Gothic"/>
            </a:endParaRPr>
          </a:p>
          <a:p>
            <a:pPr lvl="0" algn="ctr"/>
            <a:endParaRPr lang="it-IT" sz="2200" b="1" dirty="0">
              <a:latin typeface="Century Gothic"/>
              <a:ea typeface="Century Gothic"/>
              <a:cs typeface="Century Gothic"/>
              <a:sym typeface="Century Gothic"/>
            </a:endParaRPr>
          </a:p>
          <a:p>
            <a:pPr lvl="0" algn="ctr"/>
            <a:endParaRPr lang="it-IT" sz="2200" b="1" dirty="0" smtClean="0">
              <a:latin typeface="Century Gothic"/>
              <a:ea typeface="Century Gothic"/>
              <a:cs typeface="Century Gothic"/>
              <a:sym typeface="Century Gothic"/>
            </a:endParaRPr>
          </a:p>
          <a:p>
            <a:pPr lvl="0" algn="ctr"/>
            <a:endParaRPr lang="it-IT" sz="2200" b="1" dirty="0">
              <a:latin typeface="Century Gothic"/>
              <a:ea typeface="Century Gothic"/>
              <a:cs typeface="Century Gothic"/>
              <a:sym typeface="Century Gothic"/>
            </a:endParaRPr>
          </a:p>
          <a:p>
            <a:pPr lvl="0" algn="ctr"/>
            <a:r>
              <a:rPr lang="it-IT" sz="2200" b="1" dirty="0" smtClean="0">
                <a:latin typeface="Century Gothic"/>
                <a:ea typeface="Century Gothic"/>
                <a:cs typeface="Century Gothic"/>
                <a:sym typeface="Century Gothic"/>
              </a:rPr>
              <a:t>2</a:t>
            </a:r>
            <a:r>
              <a:rPr lang="it-IT" sz="2200" b="1" dirty="0">
                <a:latin typeface="Century Gothic"/>
                <a:ea typeface="Century Gothic"/>
                <a:cs typeface="Century Gothic"/>
                <a:sym typeface="Century Gothic"/>
              </a:rPr>
              <a:t>° </a:t>
            </a:r>
            <a:r>
              <a:rPr lang="it-IT" sz="2200" b="1" dirty="0" smtClean="0">
                <a:latin typeface="Century Gothic"/>
                <a:ea typeface="Century Gothic"/>
                <a:cs typeface="Century Gothic"/>
                <a:sym typeface="Century Gothic"/>
              </a:rPr>
              <a:t>collaboratore</a:t>
            </a:r>
          </a:p>
          <a:p>
            <a:pPr lvl="0" algn="ctr">
              <a:lnSpc>
                <a:spcPct val="150000"/>
              </a:lnSpc>
            </a:pPr>
            <a:endParaRPr lang="it-IT" sz="2200" b="1" dirty="0">
              <a:latin typeface="Century Gothic"/>
              <a:sym typeface="Century Gothic"/>
            </a:endParaRPr>
          </a:p>
          <a:p>
            <a:pPr lvl="0" algn="ctr"/>
            <a:r>
              <a:rPr lang="it-IT" sz="2200" b="1" dirty="0" smtClean="0">
                <a:latin typeface="Century Gothic"/>
                <a:sym typeface="Century Gothic"/>
              </a:rPr>
              <a:t>Docente </a:t>
            </a:r>
          </a:p>
          <a:p>
            <a:pPr lvl="0" algn="ctr"/>
            <a:r>
              <a:rPr lang="it-IT" sz="2200" b="1" dirty="0" smtClean="0">
                <a:latin typeface="Century Gothic"/>
                <a:sym typeface="Century Gothic"/>
              </a:rPr>
              <a:t>Francesca </a:t>
            </a:r>
            <a:r>
              <a:rPr lang="it-IT" sz="2200" b="1" dirty="0" err="1" smtClean="0">
                <a:latin typeface="Century Gothic"/>
                <a:sym typeface="Century Gothic"/>
              </a:rPr>
              <a:t>Placenti</a:t>
            </a:r>
            <a:endParaRPr lang="it-IT" sz="2200" b="1" dirty="0" smtClean="0">
              <a:latin typeface="Century Gothic"/>
              <a:sym typeface="Century Gothic"/>
            </a:endParaRPr>
          </a:p>
          <a:p>
            <a:pPr lvl="0" algn="ctr"/>
            <a:endParaRPr lang="it-IT" sz="2200" b="1" dirty="0">
              <a:latin typeface="Century Gothic"/>
              <a:sym typeface="Century Gothic"/>
            </a:endParaRPr>
          </a:p>
          <a:p>
            <a:pPr lvl="0" algn="ctr"/>
            <a:endParaRPr lang="it-IT" sz="2200" b="1" dirty="0" smtClean="0">
              <a:latin typeface="Century Gothic"/>
              <a:sym typeface="Century Gothic"/>
            </a:endParaRPr>
          </a:p>
          <a:p>
            <a:pPr lvl="0" algn="ctr"/>
            <a:endParaRPr lang="it-IT" sz="2200" b="1" dirty="0" smtClean="0">
              <a:latin typeface="Century Gothic"/>
              <a:sym typeface="Century Gothic"/>
            </a:endParaRPr>
          </a:p>
          <a:p>
            <a:pPr lvl="0" algn="ctr"/>
            <a:endParaRPr lang="it-IT" sz="2200" b="1" dirty="0">
              <a:latin typeface="Century Gothic"/>
              <a:sym typeface="Century Gothic"/>
            </a:endParaRPr>
          </a:p>
          <a:p>
            <a:pPr lvl="0" algn="ctr"/>
            <a:endParaRPr lang="it-IT" sz="2200" b="1" dirty="0">
              <a:latin typeface="Century Gothic"/>
              <a:sym typeface="Century Gothic"/>
            </a:endParaRPr>
          </a:p>
          <a:p>
            <a:pPr lvl="0" algn="ctr"/>
            <a:r>
              <a:rPr lang="it-IT" sz="2200" b="1" dirty="0" smtClean="0">
                <a:latin typeface="Century Gothic"/>
                <a:sym typeface="Century Gothic"/>
              </a:rPr>
              <a:t> </a:t>
            </a:r>
          </a:p>
          <a:p>
            <a:pPr lvl="0" algn="ctr"/>
            <a:endParaRPr lang="it-IT" sz="22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95"/>
        <p:cNvGrpSpPr/>
        <p:nvPr/>
      </p:nvGrpSpPr>
      <p:grpSpPr>
        <a:xfrm>
          <a:off x="0" y="0"/>
          <a:ext cx="0" cy="0"/>
          <a:chOff x="0" y="0"/>
          <a:chExt cx="0" cy="0"/>
        </a:xfrm>
      </p:grpSpPr>
      <p:graphicFrame>
        <p:nvGraphicFramePr>
          <p:cNvPr id="296" name="Google Shape;296;p16"/>
          <p:cNvGraphicFramePr/>
          <p:nvPr>
            <p:extLst>
              <p:ext uri="{D42A27DB-BD31-4B8C-83A1-F6EECF244321}">
                <p14:modId xmlns:p14="http://schemas.microsoft.com/office/powerpoint/2010/main" val="2850256479"/>
              </p:ext>
            </p:extLst>
          </p:nvPr>
        </p:nvGraphicFramePr>
        <p:xfrm>
          <a:off x="2715768" y="1696452"/>
          <a:ext cx="9226282" cy="5161550"/>
        </p:xfrm>
        <a:graphic>
          <a:graphicData uri="http://schemas.openxmlformats.org/drawingml/2006/table">
            <a:tbl>
              <a:tblPr firstRow="1" firstCol="1" bandRow="1">
                <a:noFill/>
                <a:tableStyleId>{786BDF94-1CCC-49DB-8AD0-1CCA35DFA441}</a:tableStyleId>
              </a:tblPr>
              <a:tblGrid>
                <a:gridCol w="153999"/>
                <a:gridCol w="9072283"/>
              </a:tblGrid>
              <a:tr h="5161550">
                <a:tc>
                  <a:txBody>
                    <a:bodyPr/>
                    <a:lstStyle/>
                    <a:p>
                      <a:pPr marL="0" marR="0" lvl="0" indent="0" algn="ctr" rtl="0">
                        <a:spcBef>
                          <a:spcPts val="0"/>
                        </a:spcBef>
                        <a:spcAft>
                          <a:spcPts val="0"/>
                        </a:spcAft>
                        <a:buNone/>
                      </a:pPr>
                      <a:r>
                        <a:rPr lang="it-IT" sz="2200" u="none" strike="noStrike" cap="none" dirty="0"/>
                        <a:t>Referente </a:t>
                      </a:r>
                      <a:r>
                        <a:rPr lang="it-IT" sz="2200" u="none" strike="noStrike" cap="none" dirty="0" smtClean="0"/>
                        <a:t>di</a:t>
                      </a:r>
                      <a:endParaRPr sz="1000" u="none" strike="noStrike" cap="none" dirty="0">
                        <a:latin typeface="Calibri"/>
                        <a:ea typeface="Calibri"/>
                        <a:cs typeface="Calibri"/>
                        <a:sym typeface="Calibri"/>
                      </a:endParaRPr>
                    </a:p>
                  </a:txBody>
                  <a:tcPr marL="63225" marR="63225" marT="0" marB="0" anchor="ctr">
                    <a:lnR w="12700" cap="flat" cmpd="sng" algn="ctr">
                      <a:solidFill>
                        <a:srgbClr val="00B0F0"/>
                      </a:solidFill>
                      <a:prstDash val="solid"/>
                      <a:round/>
                      <a:headEnd type="none" w="med" len="med"/>
                      <a:tailEnd type="none" w="med" len="med"/>
                    </a:lnR>
                    <a:solidFill>
                      <a:schemeClr val="lt1"/>
                    </a:solidFill>
                  </a:tcPr>
                </a:tc>
                <a:tc>
                  <a:txBody>
                    <a:bodyPr/>
                    <a:lstStyle/>
                    <a:p>
                      <a:pPr marL="0" marR="0" lvl="0" indent="0" algn="l" rtl="0">
                        <a:spcBef>
                          <a:spcPts val="0"/>
                        </a:spcBef>
                        <a:spcAft>
                          <a:spcPts val="0"/>
                        </a:spcAft>
                        <a:buClr>
                          <a:schemeClr val="dk1"/>
                        </a:buClr>
                        <a:buSzPts val="1000"/>
                        <a:buFont typeface="Arial"/>
                        <a:buNone/>
                      </a:pPr>
                      <a:r>
                        <a:rPr lang="it-IT" sz="1000" u="none" strike="noStrike" cap="none" dirty="0"/>
                        <a:t>  </a:t>
                      </a:r>
                      <a:endParaRPr dirty="0"/>
                    </a:p>
                    <a:p>
                      <a:pPr marL="171450" marR="0" lvl="0" indent="-171450" algn="l" rtl="0">
                        <a:lnSpc>
                          <a:spcPct val="150000"/>
                        </a:lnSpc>
                        <a:spcBef>
                          <a:spcPts val="0"/>
                        </a:spcBef>
                        <a:spcAft>
                          <a:spcPts val="0"/>
                        </a:spcAft>
                        <a:buClr>
                          <a:schemeClr val="dk1"/>
                        </a:buClr>
                        <a:buSzPts val="1800"/>
                        <a:buFont typeface="Arial"/>
                        <a:buChar char="•"/>
                      </a:pPr>
                      <a:r>
                        <a:rPr lang="it-IT" sz="1800" b="0" u="none" strike="noStrike" cap="none" dirty="0">
                          <a:solidFill>
                            <a:schemeClr val="dk1"/>
                          </a:solidFill>
                          <a:latin typeface="Century Gothic"/>
                          <a:ea typeface="Century Gothic"/>
                          <a:cs typeface="Century Gothic"/>
                          <a:sym typeface="Century Gothic"/>
                        </a:rPr>
                        <a:t>Collaborazione con il DS e il 2° collaboratore nell’organizzazione interna della Scuola Primaria con riferimento al Plesso </a:t>
                      </a:r>
                      <a:endParaRPr dirty="0"/>
                    </a:p>
                    <a:p>
                      <a:pPr marL="171450" marR="0" lvl="0" indent="-171450" algn="l" rtl="0">
                        <a:lnSpc>
                          <a:spcPct val="150000"/>
                        </a:lnSpc>
                        <a:spcBef>
                          <a:spcPts val="0"/>
                        </a:spcBef>
                        <a:spcAft>
                          <a:spcPts val="0"/>
                        </a:spcAft>
                        <a:buClr>
                          <a:schemeClr val="dk1"/>
                        </a:buClr>
                        <a:buSzPts val="1800"/>
                        <a:buFont typeface="Arial"/>
                        <a:buChar char="•"/>
                      </a:pPr>
                      <a:r>
                        <a:rPr lang="it-IT" sz="1800" b="0" u="none" strike="noStrike" cap="none" dirty="0">
                          <a:solidFill>
                            <a:schemeClr val="dk1"/>
                          </a:solidFill>
                          <a:latin typeface="Century Gothic"/>
                          <a:ea typeface="Century Gothic"/>
                          <a:cs typeface="Century Gothic"/>
                          <a:sym typeface="Century Gothic"/>
                        </a:rPr>
                        <a:t>Segnalazione problematiche al DS in riferimento alla sicurezza di tutti i lavoratori del Plesso rispetto al ruolo di preposto </a:t>
                      </a:r>
                      <a:endParaRPr dirty="0"/>
                    </a:p>
                    <a:p>
                      <a:pPr marL="171450" marR="0" lvl="0" indent="-171450" algn="l" rtl="0">
                        <a:lnSpc>
                          <a:spcPct val="150000"/>
                        </a:lnSpc>
                        <a:spcBef>
                          <a:spcPts val="0"/>
                        </a:spcBef>
                        <a:spcAft>
                          <a:spcPts val="0"/>
                        </a:spcAft>
                        <a:buClr>
                          <a:schemeClr val="dk1"/>
                        </a:buClr>
                        <a:buSzPts val="1800"/>
                        <a:buFont typeface="Arial"/>
                        <a:buChar char="•"/>
                      </a:pPr>
                      <a:r>
                        <a:rPr lang="it-IT" sz="1800" b="0" u="none" strike="noStrike" cap="none" dirty="0">
                          <a:solidFill>
                            <a:schemeClr val="dk1"/>
                          </a:solidFill>
                          <a:latin typeface="Century Gothic"/>
                          <a:ea typeface="Century Gothic"/>
                          <a:cs typeface="Century Gothic"/>
                          <a:sym typeface="Century Gothic"/>
                        </a:rPr>
                        <a:t>Controllo firme docenti alle attività collegiali programmate </a:t>
                      </a:r>
                      <a:endParaRPr dirty="0"/>
                    </a:p>
                    <a:p>
                      <a:pPr marL="171450" marR="0" lvl="0" indent="-171450" algn="l" rtl="0">
                        <a:lnSpc>
                          <a:spcPct val="150000"/>
                        </a:lnSpc>
                        <a:spcBef>
                          <a:spcPts val="0"/>
                        </a:spcBef>
                        <a:spcAft>
                          <a:spcPts val="0"/>
                        </a:spcAft>
                        <a:buClr>
                          <a:schemeClr val="dk1"/>
                        </a:buClr>
                        <a:buSzPts val="1800"/>
                        <a:buFont typeface="Arial"/>
                        <a:buChar char="•"/>
                      </a:pPr>
                      <a:r>
                        <a:rPr lang="it-IT" sz="1800" b="0" u="none" strike="noStrike" cap="none" dirty="0">
                          <a:solidFill>
                            <a:schemeClr val="dk1"/>
                          </a:solidFill>
                          <a:latin typeface="Century Gothic"/>
                          <a:ea typeface="Century Gothic"/>
                          <a:cs typeface="Century Gothic"/>
                          <a:sym typeface="Century Gothic"/>
                        </a:rPr>
                        <a:t>Controllo del rispetto del Regolamento di Istituto da parte degli alunni ( disciplina , ritardi , uscite anticipate , </a:t>
                      </a:r>
                      <a:r>
                        <a:rPr lang="it-IT" sz="1800" b="0" u="none" strike="noStrike" cap="none" dirty="0" err="1">
                          <a:solidFill>
                            <a:schemeClr val="dk1"/>
                          </a:solidFill>
                          <a:latin typeface="Century Gothic"/>
                          <a:ea typeface="Century Gothic"/>
                          <a:cs typeface="Century Gothic"/>
                          <a:sym typeface="Century Gothic"/>
                        </a:rPr>
                        <a:t>ecc</a:t>
                      </a:r>
                      <a:r>
                        <a:rPr lang="it-IT" sz="1800" b="0" u="none" strike="noStrike" cap="none" dirty="0">
                          <a:solidFill>
                            <a:schemeClr val="dk1"/>
                          </a:solidFill>
                          <a:latin typeface="Century Gothic"/>
                          <a:ea typeface="Century Gothic"/>
                          <a:cs typeface="Century Gothic"/>
                          <a:sym typeface="Century Gothic"/>
                        </a:rPr>
                        <a:t> )</a:t>
                      </a:r>
                      <a:endParaRPr dirty="0"/>
                    </a:p>
                    <a:p>
                      <a:pPr marL="171450" marR="0" lvl="0" indent="-171450" algn="l" rtl="0">
                        <a:lnSpc>
                          <a:spcPct val="150000"/>
                        </a:lnSpc>
                        <a:spcBef>
                          <a:spcPts val="0"/>
                        </a:spcBef>
                        <a:spcAft>
                          <a:spcPts val="0"/>
                        </a:spcAft>
                        <a:buClr>
                          <a:schemeClr val="dk1"/>
                        </a:buClr>
                        <a:buSzPts val="1800"/>
                        <a:buFont typeface="Arial"/>
                        <a:buChar char="•"/>
                      </a:pPr>
                      <a:r>
                        <a:rPr lang="it-IT" sz="1800" b="0" u="none" strike="noStrike" cap="none" dirty="0">
                          <a:solidFill>
                            <a:schemeClr val="dk1"/>
                          </a:solidFill>
                          <a:latin typeface="Century Gothic"/>
                          <a:ea typeface="Century Gothic"/>
                          <a:cs typeface="Century Gothic"/>
                          <a:sym typeface="Century Gothic"/>
                        </a:rPr>
                        <a:t>Diffusione modellistica in uso durante l’anno scolastico 2019/20</a:t>
                      </a:r>
                      <a:endParaRPr dirty="0"/>
                    </a:p>
                    <a:p>
                      <a:pPr marL="171450" marR="0" lvl="0" indent="-171450" algn="l" rtl="0">
                        <a:lnSpc>
                          <a:spcPct val="150000"/>
                        </a:lnSpc>
                        <a:spcBef>
                          <a:spcPts val="0"/>
                        </a:spcBef>
                        <a:spcAft>
                          <a:spcPts val="0"/>
                        </a:spcAft>
                        <a:buClr>
                          <a:schemeClr val="dk1"/>
                        </a:buClr>
                        <a:buSzPts val="1800"/>
                        <a:buFont typeface="Arial"/>
                        <a:buChar char="•"/>
                      </a:pPr>
                      <a:r>
                        <a:rPr lang="it-IT" sz="1800" b="0" u="none" strike="noStrike" cap="none" dirty="0">
                          <a:solidFill>
                            <a:schemeClr val="dk1"/>
                          </a:solidFill>
                          <a:latin typeface="Century Gothic"/>
                          <a:ea typeface="Century Gothic"/>
                          <a:cs typeface="Century Gothic"/>
                          <a:sym typeface="Century Gothic"/>
                        </a:rPr>
                        <a:t>Controllo sulla diffusione delle comunicazioni del Dirigente Scolastico</a:t>
                      </a:r>
                      <a:endParaRPr dirty="0"/>
                    </a:p>
                  </a:txBody>
                  <a:tcPr marL="63225" marR="63225"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alpha val="76470"/>
                      </a:schemeClr>
                    </a:solidFill>
                  </a:tcPr>
                </a:tc>
              </a:tr>
            </a:tbl>
          </a:graphicData>
        </a:graphic>
      </p:graphicFrame>
      <p:sp>
        <p:nvSpPr>
          <p:cNvPr id="297" name="Google Shape;297;p16"/>
          <p:cNvSpPr txBox="1"/>
          <p:nvPr/>
        </p:nvSpPr>
        <p:spPr>
          <a:xfrm>
            <a:off x="5921542" y="825986"/>
            <a:ext cx="5017168"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t-IT" sz="2800" b="1">
                <a:solidFill>
                  <a:srgbClr val="B01437"/>
                </a:solidFill>
                <a:latin typeface="Century Gothic"/>
                <a:ea typeface="Century Gothic"/>
                <a:cs typeface="Century Gothic"/>
                <a:sym typeface="Century Gothic"/>
              </a:rPr>
              <a:t>Funzionigramma dell’Istituto </a:t>
            </a:r>
            <a:endParaRPr/>
          </a:p>
        </p:txBody>
      </p:sp>
      <p:sp>
        <p:nvSpPr>
          <p:cNvPr id="2" name="Rettangolo 1"/>
          <p:cNvSpPr/>
          <p:nvPr/>
        </p:nvSpPr>
        <p:spPr>
          <a:xfrm>
            <a:off x="0" y="1696452"/>
            <a:ext cx="2847254" cy="5170646"/>
          </a:xfrm>
          <a:prstGeom prst="rect">
            <a:avLst/>
          </a:prstGeom>
          <a:ln>
            <a:solidFill>
              <a:srgbClr val="00B0F0"/>
            </a:solidFill>
          </a:ln>
        </p:spPr>
        <p:txBody>
          <a:bodyPr wrap="square">
            <a:spAutoFit/>
          </a:bodyPr>
          <a:lstStyle/>
          <a:p>
            <a:pPr lvl="0" algn="ctr"/>
            <a:endParaRPr lang="it-IT" sz="2200" b="1" dirty="0" smtClean="0">
              <a:solidFill>
                <a:schemeClr val="dk1"/>
              </a:solidFill>
              <a:latin typeface="Century Gothic"/>
              <a:ea typeface="Century Gothic"/>
              <a:cs typeface="Century Gothic"/>
              <a:sym typeface="Century Gothic"/>
            </a:endParaRPr>
          </a:p>
          <a:p>
            <a:pPr lvl="0" algn="ctr"/>
            <a:endParaRPr lang="it-IT" sz="2200" b="1" dirty="0">
              <a:solidFill>
                <a:schemeClr val="dk1"/>
              </a:solidFill>
              <a:latin typeface="Century Gothic"/>
              <a:ea typeface="Century Gothic"/>
              <a:cs typeface="Century Gothic"/>
              <a:sym typeface="Century Gothic"/>
            </a:endParaRPr>
          </a:p>
          <a:p>
            <a:pPr lvl="0" algn="ctr"/>
            <a:endParaRPr lang="it-IT" sz="2200" b="1" dirty="0" smtClean="0">
              <a:solidFill>
                <a:schemeClr val="dk1"/>
              </a:solidFill>
              <a:latin typeface="Century Gothic"/>
              <a:ea typeface="Century Gothic"/>
              <a:cs typeface="Century Gothic"/>
              <a:sym typeface="Century Gothic"/>
            </a:endParaRPr>
          </a:p>
          <a:p>
            <a:pPr lvl="0" algn="ctr"/>
            <a:endParaRPr lang="it-IT" sz="2200" b="1" dirty="0">
              <a:solidFill>
                <a:schemeClr val="dk1"/>
              </a:solidFill>
              <a:latin typeface="Century Gothic"/>
              <a:ea typeface="Century Gothic"/>
              <a:cs typeface="Century Gothic"/>
              <a:sym typeface="Century Gothic"/>
            </a:endParaRPr>
          </a:p>
          <a:p>
            <a:pPr lvl="0" algn="ctr"/>
            <a:endParaRPr lang="it-IT" sz="2200" b="1" dirty="0" smtClean="0">
              <a:solidFill>
                <a:schemeClr val="dk1"/>
              </a:solidFill>
              <a:latin typeface="Century Gothic"/>
              <a:ea typeface="Century Gothic"/>
              <a:cs typeface="Century Gothic"/>
              <a:sym typeface="Century Gothic"/>
            </a:endParaRPr>
          </a:p>
          <a:p>
            <a:pPr lvl="0" algn="ctr"/>
            <a:r>
              <a:rPr lang="it-IT" sz="2200" b="1" dirty="0" smtClean="0">
                <a:solidFill>
                  <a:schemeClr val="dk1"/>
                </a:solidFill>
                <a:latin typeface="Century Gothic"/>
                <a:ea typeface="Century Gothic"/>
                <a:cs typeface="Century Gothic"/>
                <a:sym typeface="Century Gothic"/>
              </a:rPr>
              <a:t>Referente di plesso </a:t>
            </a:r>
          </a:p>
          <a:p>
            <a:pPr lvl="0" algn="ctr"/>
            <a:r>
              <a:rPr lang="it-IT" sz="2200" b="1" dirty="0" err="1" smtClean="0">
                <a:solidFill>
                  <a:schemeClr val="dk1"/>
                </a:solidFill>
                <a:latin typeface="Century Gothic"/>
                <a:ea typeface="Century Gothic"/>
                <a:cs typeface="Century Gothic"/>
                <a:sym typeface="Century Gothic"/>
              </a:rPr>
              <a:t>Mengotti</a:t>
            </a:r>
            <a:endParaRPr lang="it-IT" sz="2200" b="1" dirty="0" smtClean="0">
              <a:solidFill>
                <a:schemeClr val="dk1"/>
              </a:solidFill>
              <a:latin typeface="Century Gothic"/>
              <a:ea typeface="Century Gothic"/>
              <a:cs typeface="Century Gothic"/>
              <a:sym typeface="Century Gothic"/>
            </a:endParaRPr>
          </a:p>
          <a:p>
            <a:pPr lvl="0" algn="ctr"/>
            <a:endParaRPr lang="it-IT" sz="2200" b="1" dirty="0">
              <a:solidFill>
                <a:schemeClr val="dk1"/>
              </a:solidFill>
              <a:latin typeface="Century Gothic"/>
              <a:sym typeface="Century Gothic"/>
            </a:endParaRPr>
          </a:p>
          <a:p>
            <a:pPr lvl="0" algn="ctr"/>
            <a:r>
              <a:rPr lang="it-IT" sz="2200" b="1" dirty="0" smtClean="0">
                <a:solidFill>
                  <a:schemeClr val="dk1"/>
                </a:solidFill>
                <a:latin typeface="Century Gothic"/>
                <a:sym typeface="Century Gothic"/>
              </a:rPr>
              <a:t>Docente </a:t>
            </a:r>
          </a:p>
          <a:p>
            <a:pPr lvl="0" algn="ctr"/>
            <a:r>
              <a:rPr lang="it-IT" sz="2200" b="1" dirty="0" smtClean="0">
                <a:solidFill>
                  <a:schemeClr val="dk1"/>
                </a:solidFill>
                <a:latin typeface="Century Gothic"/>
                <a:sym typeface="Century Gothic"/>
              </a:rPr>
              <a:t>Di Vito Katia</a:t>
            </a:r>
          </a:p>
          <a:p>
            <a:pPr lvl="0" algn="ctr"/>
            <a:endParaRPr lang="it-IT" sz="2200" b="1" dirty="0">
              <a:solidFill>
                <a:schemeClr val="dk1"/>
              </a:solidFill>
              <a:latin typeface="Century Gothic"/>
              <a:sym typeface="Century Gothic"/>
            </a:endParaRPr>
          </a:p>
          <a:p>
            <a:pPr lvl="0" algn="ctr"/>
            <a:endParaRPr lang="it-IT" sz="2200" b="1" dirty="0" smtClean="0">
              <a:solidFill>
                <a:schemeClr val="dk1"/>
              </a:solidFill>
              <a:latin typeface="Century Gothic"/>
              <a:sym typeface="Century Gothic"/>
            </a:endParaRPr>
          </a:p>
          <a:p>
            <a:pPr lvl="0" algn="ctr"/>
            <a:endParaRPr lang="it-IT" sz="2200" dirty="0" smtClean="0"/>
          </a:p>
          <a:p>
            <a:pPr lvl="0" algn="ctr"/>
            <a:endParaRPr lang="it-IT" sz="2200" dirty="0"/>
          </a:p>
          <a:p>
            <a:pPr lvl="0" algn="ctr"/>
            <a:endParaRPr lang="it-IT" sz="22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Google Shape;302;p18"/>
          <p:cNvSpPr txBox="1"/>
          <p:nvPr/>
        </p:nvSpPr>
        <p:spPr>
          <a:xfrm>
            <a:off x="6747710" y="513166"/>
            <a:ext cx="5017168"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t-IT" sz="2800" b="1">
                <a:solidFill>
                  <a:srgbClr val="B01437"/>
                </a:solidFill>
                <a:latin typeface="Century Gothic"/>
                <a:ea typeface="Century Gothic"/>
                <a:cs typeface="Century Gothic"/>
                <a:sym typeface="Century Gothic"/>
              </a:rPr>
              <a:t>Funzioni strumentali </a:t>
            </a:r>
            <a:endParaRPr/>
          </a:p>
        </p:txBody>
      </p:sp>
      <p:graphicFrame>
        <p:nvGraphicFramePr>
          <p:cNvPr id="303" name="Google Shape;303;p18"/>
          <p:cNvGraphicFramePr/>
          <p:nvPr>
            <p:extLst>
              <p:ext uri="{D42A27DB-BD31-4B8C-83A1-F6EECF244321}">
                <p14:modId xmlns:p14="http://schemas.microsoft.com/office/powerpoint/2010/main" val="3763528380"/>
              </p:ext>
            </p:extLst>
          </p:nvPr>
        </p:nvGraphicFramePr>
        <p:xfrm>
          <a:off x="0" y="1341120"/>
          <a:ext cx="12192000" cy="5516880"/>
        </p:xfrm>
        <a:graphic>
          <a:graphicData uri="http://schemas.openxmlformats.org/drawingml/2006/table">
            <a:tbl>
              <a:tblPr firstRow="1" firstCol="1" bandRow="1">
                <a:noFill/>
                <a:tableStyleId>{786BDF94-1CCC-49DB-8AD0-1CCA35DFA441}</a:tableStyleId>
              </a:tblPr>
              <a:tblGrid>
                <a:gridCol w="3507925"/>
                <a:gridCol w="8684075"/>
              </a:tblGrid>
              <a:tr h="5384350">
                <a:tc>
                  <a:txBody>
                    <a:bodyPr/>
                    <a:lstStyle/>
                    <a:p>
                      <a:pPr marL="0" marR="0" lvl="0" indent="0" algn="ctr" rtl="0">
                        <a:lnSpc>
                          <a:spcPct val="100000"/>
                        </a:lnSpc>
                        <a:spcBef>
                          <a:spcPts val="0"/>
                        </a:spcBef>
                        <a:spcAft>
                          <a:spcPts val="0"/>
                        </a:spcAft>
                        <a:buClr>
                          <a:srgbClr val="000000"/>
                        </a:buClr>
                        <a:buSzPts val="2200"/>
                        <a:buFont typeface="Century Gothic"/>
                        <a:buNone/>
                      </a:pPr>
                      <a:r>
                        <a:rPr lang="it-IT" sz="2200" b="1" i="0" u="none" strike="noStrike" cap="none" dirty="0">
                          <a:solidFill>
                            <a:srgbClr val="000000"/>
                          </a:solidFill>
                          <a:latin typeface="Century Gothic"/>
                          <a:ea typeface="Century Gothic"/>
                          <a:cs typeface="Century Gothic"/>
                          <a:sym typeface="Century Gothic"/>
                        </a:rPr>
                        <a:t>AREA  DISAGIO E </a:t>
                      </a:r>
                      <a:endParaRPr dirty="0"/>
                    </a:p>
                    <a:p>
                      <a:pPr marL="0" marR="0" lvl="0" indent="0" algn="ctr" rtl="0">
                        <a:lnSpc>
                          <a:spcPct val="100000"/>
                        </a:lnSpc>
                        <a:spcBef>
                          <a:spcPts val="0"/>
                        </a:spcBef>
                        <a:spcAft>
                          <a:spcPts val="0"/>
                        </a:spcAft>
                        <a:buClr>
                          <a:srgbClr val="000000"/>
                        </a:buClr>
                        <a:buSzPts val="2200"/>
                        <a:buFont typeface="Century Gothic"/>
                        <a:buNone/>
                      </a:pPr>
                      <a:r>
                        <a:rPr lang="it-IT" sz="2200" b="1" i="0" u="none" strike="noStrike" cap="none" dirty="0">
                          <a:solidFill>
                            <a:srgbClr val="000000"/>
                          </a:solidFill>
                          <a:latin typeface="Century Gothic"/>
                          <a:ea typeface="Century Gothic"/>
                          <a:cs typeface="Century Gothic"/>
                          <a:sym typeface="Century Gothic"/>
                        </a:rPr>
                        <a:t>DISABILITA’ </a:t>
                      </a:r>
                      <a:endParaRPr dirty="0"/>
                    </a:p>
                    <a:p>
                      <a:pPr marL="0" marR="0" lvl="0" indent="0" algn="ctr" rtl="0">
                        <a:lnSpc>
                          <a:spcPct val="100000"/>
                        </a:lnSpc>
                        <a:spcBef>
                          <a:spcPts val="0"/>
                        </a:spcBef>
                        <a:spcAft>
                          <a:spcPts val="0"/>
                        </a:spcAft>
                        <a:buClr>
                          <a:schemeClr val="dk1"/>
                        </a:buClr>
                        <a:buSzPts val="2200"/>
                        <a:buFont typeface="Century Gothic"/>
                        <a:buNone/>
                      </a:pPr>
                      <a:endParaRPr sz="2200" b="1" i="0" u="none" strike="noStrike" cap="none" dirty="0">
                        <a:solidFill>
                          <a:srgbClr val="000000"/>
                        </a:solidFill>
                        <a:latin typeface="Century Gothic"/>
                        <a:ea typeface="Century Gothic"/>
                        <a:cs typeface="Century Gothic"/>
                        <a:sym typeface="Century Gothic"/>
                      </a:endParaRPr>
                    </a:p>
                    <a:p>
                      <a:pPr marL="0" marR="0" lvl="0" indent="0" algn="ctr" rtl="0">
                        <a:lnSpc>
                          <a:spcPct val="100000"/>
                        </a:lnSpc>
                        <a:spcBef>
                          <a:spcPts val="0"/>
                        </a:spcBef>
                        <a:spcAft>
                          <a:spcPts val="0"/>
                        </a:spcAft>
                        <a:buClr>
                          <a:schemeClr val="dk1"/>
                        </a:buClr>
                        <a:buSzPts val="2200"/>
                        <a:buFont typeface="Century Gothic"/>
                        <a:buNone/>
                      </a:pPr>
                      <a:r>
                        <a:rPr lang="it-IT" sz="2200" u="none" strike="noStrike" cap="none" dirty="0"/>
                        <a:t>Docenti</a:t>
                      </a:r>
                      <a:endParaRPr dirty="0"/>
                    </a:p>
                    <a:p>
                      <a:pPr marL="0" marR="0" lvl="0" indent="0" algn="ctr" rtl="0">
                        <a:lnSpc>
                          <a:spcPct val="100000"/>
                        </a:lnSpc>
                        <a:spcBef>
                          <a:spcPts val="0"/>
                        </a:spcBef>
                        <a:spcAft>
                          <a:spcPts val="0"/>
                        </a:spcAft>
                        <a:buClr>
                          <a:srgbClr val="000000"/>
                        </a:buClr>
                        <a:buSzPts val="2200"/>
                        <a:buFont typeface="Century Gothic"/>
                        <a:buNone/>
                      </a:pPr>
                      <a:r>
                        <a:rPr lang="it-IT" sz="2200" dirty="0">
                          <a:solidFill>
                            <a:srgbClr val="000000"/>
                          </a:solidFill>
                        </a:rPr>
                        <a:t>Maria Natale</a:t>
                      </a:r>
                      <a:endParaRPr dirty="0"/>
                    </a:p>
                    <a:p>
                      <a:pPr marL="0" marR="0" lvl="0" indent="0" algn="ctr" rtl="0">
                        <a:lnSpc>
                          <a:spcPct val="100000"/>
                        </a:lnSpc>
                        <a:spcBef>
                          <a:spcPts val="0"/>
                        </a:spcBef>
                        <a:spcAft>
                          <a:spcPts val="0"/>
                        </a:spcAft>
                        <a:buClr>
                          <a:srgbClr val="000000"/>
                        </a:buClr>
                        <a:buSzPts val="2200"/>
                        <a:buFont typeface="Century Gothic"/>
                        <a:buNone/>
                      </a:pPr>
                      <a:r>
                        <a:rPr lang="it-IT" sz="2200" b="1" i="0" u="none" strike="noStrike" cap="none" dirty="0">
                          <a:solidFill>
                            <a:srgbClr val="000000"/>
                          </a:solidFill>
                          <a:latin typeface="Century Gothic"/>
                          <a:ea typeface="Century Gothic"/>
                          <a:cs typeface="Century Gothic"/>
                          <a:sym typeface="Century Gothic"/>
                        </a:rPr>
                        <a:t> (scuola primaria)</a:t>
                      </a:r>
                      <a:endParaRPr dirty="0"/>
                    </a:p>
                    <a:p>
                      <a:pPr marL="0" marR="0" lvl="0" indent="0" algn="ctr" rtl="0">
                        <a:lnSpc>
                          <a:spcPct val="100000"/>
                        </a:lnSpc>
                        <a:spcBef>
                          <a:spcPts val="0"/>
                        </a:spcBef>
                        <a:spcAft>
                          <a:spcPts val="0"/>
                        </a:spcAft>
                        <a:buClr>
                          <a:schemeClr val="dk1"/>
                        </a:buClr>
                        <a:buSzPts val="2200"/>
                        <a:buFont typeface="Century Gothic"/>
                        <a:buNone/>
                      </a:pPr>
                      <a:endParaRPr sz="2200" b="1" i="0" u="none" strike="noStrike" cap="none" dirty="0">
                        <a:solidFill>
                          <a:srgbClr val="000000"/>
                        </a:solidFill>
                        <a:latin typeface="Century Gothic"/>
                        <a:ea typeface="Century Gothic"/>
                        <a:cs typeface="Century Gothic"/>
                        <a:sym typeface="Century Gothic"/>
                      </a:endParaRPr>
                    </a:p>
                    <a:p>
                      <a:pPr marL="0" marR="0" lvl="0" indent="0" algn="ctr" rtl="0">
                        <a:lnSpc>
                          <a:spcPct val="100000"/>
                        </a:lnSpc>
                        <a:spcBef>
                          <a:spcPts val="0"/>
                        </a:spcBef>
                        <a:spcAft>
                          <a:spcPts val="0"/>
                        </a:spcAft>
                        <a:buClr>
                          <a:srgbClr val="000000"/>
                        </a:buClr>
                        <a:buSzPts val="2200"/>
                        <a:buFont typeface="Century Gothic"/>
                        <a:buNone/>
                      </a:pPr>
                      <a:r>
                        <a:rPr lang="it-IT" sz="2200" b="1" i="0" u="none" strike="noStrike" cap="none" dirty="0">
                          <a:solidFill>
                            <a:srgbClr val="000000"/>
                          </a:solidFill>
                          <a:latin typeface="Century Gothic"/>
                          <a:ea typeface="Century Gothic"/>
                          <a:cs typeface="Century Gothic"/>
                          <a:sym typeface="Century Gothic"/>
                        </a:rPr>
                        <a:t>Prof.ssa Gaeta Bianca </a:t>
                      </a:r>
                      <a:endParaRPr dirty="0"/>
                    </a:p>
                    <a:p>
                      <a:pPr marL="0" marR="0" lvl="0" indent="0" algn="ctr" rtl="0">
                        <a:lnSpc>
                          <a:spcPct val="100000"/>
                        </a:lnSpc>
                        <a:spcBef>
                          <a:spcPts val="0"/>
                        </a:spcBef>
                        <a:spcAft>
                          <a:spcPts val="0"/>
                        </a:spcAft>
                        <a:buClr>
                          <a:srgbClr val="000000"/>
                        </a:buClr>
                        <a:buSzPts val="2200"/>
                        <a:buFont typeface="Century Gothic"/>
                        <a:buNone/>
                      </a:pPr>
                      <a:r>
                        <a:rPr lang="it-IT" sz="2200" b="1" i="0" u="none" strike="noStrike" cap="none" dirty="0">
                          <a:solidFill>
                            <a:srgbClr val="000000"/>
                          </a:solidFill>
                          <a:latin typeface="Century Gothic"/>
                          <a:ea typeface="Century Gothic"/>
                          <a:cs typeface="Century Gothic"/>
                          <a:sym typeface="Century Gothic"/>
                        </a:rPr>
                        <a:t>(scuola secondaria)</a:t>
                      </a:r>
                      <a:endParaRPr sz="2200" b="1" i="0" u="none" strike="noStrike" cap="none" dirty="0">
                        <a:solidFill>
                          <a:srgbClr val="000000"/>
                        </a:solidFill>
                        <a:latin typeface="Century Gothic"/>
                        <a:ea typeface="Century Gothic"/>
                        <a:cs typeface="Century Gothic"/>
                        <a:sym typeface="Century Gothic"/>
                      </a:endParaRPr>
                    </a:p>
                    <a:p>
                      <a:pPr marL="0" marR="0" lvl="0" indent="0" algn="l" rtl="0">
                        <a:lnSpc>
                          <a:spcPct val="115000"/>
                        </a:lnSpc>
                        <a:spcBef>
                          <a:spcPts val="0"/>
                        </a:spcBef>
                        <a:spcAft>
                          <a:spcPts val="0"/>
                        </a:spcAft>
                        <a:buNone/>
                      </a:pPr>
                      <a:endParaRPr sz="1000" u="none" strike="noStrike" cap="none" dirty="0">
                        <a:latin typeface="Calibri"/>
                        <a:ea typeface="Calibri"/>
                        <a:cs typeface="Calibri"/>
                        <a:sym typeface="Calibri"/>
                      </a:endParaRPr>
                    </a:p>
                  </a:txBody>
                  <a:tcPr marL="63225" marR="63225"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lnTlToBr w="12700" cmpd="sng">
                      <a:noFill/>
                      <a:prstDash val="solid"/>
                    </a:lnTlToBr>
                    <a:lnBlToTr w="12700" cmpd="sng">
                      <a:noFill/>
                      <a:prstDash val="solid"/>
                    </a:lnBlToTr>
                    <a:solidFill>
                      <a:schemeClr val="lt1"/>
                    </a:solidFill>
                  </a:tcPr>
                </a:tc>
                <a:tc>
                  <a:txBody>
                    <a:bodyPr/>
                    <a:lstStyle/>
                    <a:p>
                      <a:pPr marL="285750" marR="0" lvl="0" indent="-285750" algn="l" rtl="0">
                        <a:lnSpc>
                          <a:spcPct val="200000"/>
                        </a:lnSpc>
                        <a:spcBef>
                          <a:spcPts val="0"/>
                        </a:spcBef>
                        <a:spcAft>
                          <a:spcPts val="0"/>
                        </a:spcAft>
                        <a:buClr>
                          <a:schemeClr val="dk1"/>
                        </a:buClr>
                        <a:buSzPts val="2200"/>
                        <a:buFont typeface="Arial"/>
                        <a:buChar char="•"/>
                      </a:pPr>
                      <a:r>
                        <a:rPr lang="it-IT" sz="2200" b="0" u="none" strike="noStrike" cap="none" dirty="0">
                          <a:solidFill>
                            <a:schemeClr val="dk1"/>
                          </a:solidFill>
                          <a:latin typeface="Century Gothic"/>
                          <a:ea typeface="Century Gothic"/>
                          <a:cs typeface="Century Gothic"/>
                          <a:sym typeface="Century Gothic"/>
                        </a:rPr>
                        <a:t>Organizzazione </a:t>
                      </a:r>
                      <a:r>
                        <a:rPr lang="it-IT" sz="2200" b="0" u="none" strike="noStrike" cap="none" dirty="0" smtClean="0">
                          <a:solidFill>
                            <a:schemeClr val="dk1"/>
                          </a:solidFill>
                          <a:latin typeface="Century Gothic"/>
                          <a:ea typeface="Century Gothic"/>
                          <a:cs typeface="Century Gothic"/>
                          <a:sym typeface="Century Gothic"/>
                        </a:rPr>
                        <a:t>GLO </a:t>
                      </a:r>
                      <a:r>
                        <a:rPr lang="it-IT" sz="2200" b="0" u="none" strike="noStrike" cap="none" dirty="0">
                          <a:solidFill>
                            <a:schemeClr val="dk1"/>
                          </a:solidFill>
                          <a:latin typeface="Century Gothic"/>
                          <a:ea typeface="Century Gothic"/>
                          <a:cs typeface="Century Gothic"/>
                          <a:sym typeface="Century Gothic"/>
                        </a:rPr>
                        <a:t>per tutti gli alunni</a:t>
                      </a:r>
                      <a:endParaRPr dirty="0"/>
                    </a:p>
                    <a:p>
                      <a:pPr marL="285750" marR="0" lvl="0" indent="-285750" algn="l" rtl="0">
                        <a:lnSpc>
                          <a:spcPct val="200000"/>
                        </a:lnSpc>
                        <a:spcBef>
                          <a:spcPts val="0"/>
                        </a:spcBef>
                        <a:spcAft>
                          <a:spcPts val="0"/>
                        </a:spcAft>
                        <a:buClr>
                          <a:schemeClr val="dk1"/>
                        </a:buClr>
                        <a:buSzPts val="2200"/>
                        <a:buFont typeface="Arial"/>
                        <a:buChar char="•"/>
                      </a:pPr>
                      <a:r>
                        <a:rPr lang="it-IT" sz="2200" b="0" u="none" strike="noStrike" cap="none" dirty="0">
                          <a:solidFill>
                            <a:schemeClr val="dk1"/>
                          </a:solidFill>
                          <a:latin typeface="Century Gothic"/>
                          <a:ea typeface="Century Gothic"/>
                          <a:cs typeface="Century Gothic"/>
                          <a:sym typeface="Century Gothic"/>
                        </a:rPr>
                        <a:t>Rapporti con servizio Materno infantile</a:t>
                      </a:r>
                      <a:endParaRPr dirty="0"/>
                    </a:p>
                    <a:p>
                      <a:pPr marL="285750" marR="0" lvl="0" indent="-285750" algn="l" rtl="0">
                        <a:lnSpc>
                          <a:spcPct val="200000"/>
                        </a:lnSpc>
                        <a:spcBef>
                          <a:spcPts val="0"/>
                        </a:spcBef>
                        <a:spcAft>
                          <a:spcPts val="0"/>
                        </a:spcAft>
                        <a:buClr>
                          <a:schemeClr val="dk1"/>
                        </a:buClr>
                        <a:buSzPts val="2200"/>
                        <a:buFont typeface="Arial"/>
                        <a:buChar char="•"/>
                      </a:pPr>
                      <a:r>
                        <a:rPr lang="it-IT" sz="2200" b="0" u="none" strike="noStrike" cap="none" dirty="0">
                          <a:solidFill>
                            <a:schemeClr val="dk1"/>
                          </a:solidFill>
                          <a:latin typeface="Century Gothic"/>
                          <a:ea typeface="Century Gothic"/>
                          <a:cs typeface="Century Gothic"/>
                          <a:sym typeface="Century Gothic"/>
                        </a:rPr>
                        <a:t>Rapporti con servizi sociali</a:t>
                      </a:r>
                      <a:endParaRPr dirty="0"/>
                    </a:p>
                    <a:p>
                      <a:pPr marL="285750" marR="0" lvl="0" indent="-285750" algn="l" rtl="0">
                        <a:lnSpc>
                          <a:spcPct val="200000"/>
                        </a:lnSpc>
                        <a:spcBef>
                          <a:spcPts val="0"/>
                        </a:spcBef>
                        <a:spcAft>
                          <a:spcPts val="0"/>
                        </a:spcAft>
                        <a:buClr>
                          <a:schemeClr val="dk1"/>
                        </a:buClr>
                        <a:buSzPts val="2200"/>
                        <a:buFont typeface="Arial"/>
                        <a:buChar char="•"/>
                      </a:pPr>
                      <a:r>
                        <a:rPr lang="it-IT" sz="2200" b="0" u="none" strike="noStrike" cap="none" dirty="0">
                          <a:solidFill>
                            <a:schemeClr val="dk1"/>
                          </a:solidFill>
                          <a:latin typeface="Century Gothic"/>
                          <a:ea typeface="Century Gothic"/>
                          <a:cs typeface="Century Gothic"/>
                          <a:sym typeface="Century Gothic"/>
                        </a:rPr>
                        <a:t>Coordinamento con gli uffici di segreteria (didattica)</a:t>
                      </a:r>
                      <a:endParaRPr dirty="0"/>
                    </a:p>
                    <a:p>
                      <a:pPr marL="285750" marR="0" lvl="0" indent="-285750" algn="l" rtl="0">
                        <a:lnSpc>
                          <a:spcPct val="200000"/>
                        </a:lnSpc>
                        <a:spcBef>
                          <a:spcPts val="0"/>
                        </a:spcBef>
                        <a:spcAft>
                          <a:spcPts val="0"/>
                        </a:spcAft>
                        <a:buClr>
                          <a:schemeClr val="dk1"/>
                        </a:buClr>
                        <a:buSzPts val="2200"/>
                        <a:buFont typeface="Arial"/>
                        <a:buChar char="•"/>
                      </a:pPr>
                      <a:r>
                        <a:rPr lang="it-IT" sz="2200" b="0" u="none" strike="noStrike" cap="none" dirty="0">
                          <a:solidFill>
                            <a:schemeClr val="dk1"/>
                          </a:solidFill>
                          <a:latin typeface="Century Gothic"/>
                          <a:ea typeface="Century Gothic"/>
                          <a:cs typeface="Century Gothic"/>
                          <a:sym typeface="Century Gothic"/>
                        </a:rPr>
                        <a:t>Partecipazione a convegni</a:t>
                      </a:r>
                      <a:endParaRPr dirty="0"/>
                    </a:p>
                    <a:p>
                      <a:pPr marL="285750" marR="0" lvl="0" indent="-285750" algn="l" rtl="0">
                        <a:lnSpc>
                          <a:spcPct val="200000"/>
                        </a:lnSpc>
                        <a:spcBef>
                          <a:spcPts val="0"/>
                        </a:spcBef>
                        <a:spcAft>
                          <a:spcPts val="0"/>
                        </a:spcAft>
                        <a:buClr>
                          <a:schemeClr val="dk1"/>
                        </a:buClr>
                        <a:buSzPts val="2200"/>
                        <a:buFont typeface="Arial"/>
                        <a:buChar char="•"/>
                      </a:pPr>
                      <a:r>
                        <a:rPr lang="it-IT" sz="2200" b="0" u="none" strike="noStrike" cap="none" dirty="0">
                          <a:solidFill>
                            <a:schemeClr val="dk1"/>
                          </a:solidFill>
                          <a:latin typeface="Century Gothic"/>
                          <a:ea typeface="Century Gothic"/>
                          <a:cs typeface="Century Gothic"/>
                          <a:sym typeface="Century Gothic"/>
                        </a:rPr>
                        <a:t>Cura del Registro dei Verbali dei GLH operativi e di Istituto </a:t>
                      </a:r>
                      <a:endParaRPr dirty="0"/>
                    </a:p>
                    <a:p>
                      <a:pPr marL="285750" marR="0" lvl="0" indent="-285750" algn="l" rtl="0">
                        <a:lnSpc>
                          <a:spcPct val="200000"/>
                        </a:lnSpc>
                        <a:spcBef>
                          <a:spcPts val="0"/>
                        </a:spcBef>
                        <a:spcAft>
                          <a:spcPts val="0"/>
                        </a:spcAft>
                        <a:buClr>
                          <a:schemeClr val="dk1"/>
                        </a:buClr>
                        <a:buSzPts val="2200"/>
                        <a:buFont typeface="Arial"/>
                        <a:buChar char="•"/>
                      </a:pPr>
                      <a:r>
                        <a:rPr lang="it-IT" sz="2200" b="0" u="none" strike="noStrike" cap="none" dirty="0">
                          <a:solidFill>
                            <a:schemeClr val="dk1"/>
                          </a:solidFill>
                          <a:latin typeface="Century Gothic"/>
                          <a:ea typeface="Century Gothic"/>
                          <a:cs typeface="Century Gothic"/>
                          <a:sym typeface="Century Gothic"/>
                        </a:rPr>
                        <a:t>Coordinamento personalizzazione alunni BES e DSA</a:t>
                      </a:r>
                      <a:endParaRPr dirty="0"/>
                    </a:p>
                    <a:p>
                      <a:pPr marL="285750" marR="0" lvl="0" indent="-285750" algn="l" rtl="0">
                        <a:lnSpc>
                          <a:spcPct val="200000"/>
                        </a:lnSpc>
                        <a:spcBef>
                          <a:spcPts val="0"/>
                        </a:spcBef>
                        <a:spcAft>
                          <a:spcPts val="0"/>
                        </a:spcAft>
                        <a:buClr>
                          <a:schemeClr val="dk1"/>
                        </a:buClr>
                        <a:buSzPts val="2200"/>
                        <a:buFont typeface="Arial"/>
                        <a:buChar char="•"/>
                      </a:pPr>
                      <a:r>
                        <a:rPr lang="it-IT" sz="2200" b="0" u="none" strike="noStrike" cap="none" dirty="0">
                          <a:solidFill>
                            <a:schemeClr val="dk1"/>
                          </a:solidFill>
                          <a:latin typeface="Century Gothic"/>
                          <a:ea typeface="Century Gothic"/>
                          <a:cs typeface="Century Gothic"/>
                          <a:sym typeface="Century Gothic"/>
                        </a:rPr>
                        <a:t>Stesura del Piano di Inclusione Annuale (PAI)  </a:t>
                      </a:r>
                      <a:endParaRPr dirty="0"/>
                    </a:p>
                    <a:p>
                      <a:pPr marL="171450" marR="0" lvl="0" indent="-107950" algn="l" rtl="0">
                        <a:spcBef>
                          <a:spcPts val="0"/>
                        </a:spcBef>
                        <a:spcAft>
                          <a:spcPts val="0"/>
                        </a:spcAft>
                        <a:buClr>
                          <a:schemeClr val="dk1"/>
                        </a:buClr>
                        <a:buSzPts val="1000"/>
                        <a:buFont typeface="Arial"/>
                        <a:buNone/>
                      </a:pPr>
                      <a:endParaRPr sz="1000" b="0" u="none" strike="noStrike" cap="none" dirty="0">
                        <a:latin typeface="Calibri"/>
                        <a:ea typeface="Calibri"/>
                        <a:cs typeface="Calibri"/>
                        <a:sym typeface="Calibri"/>
                      </a:endParaRPr>
                    </a:p>
                  </a:txBody>
                  <a:tcPr marL="63225" marR="63225"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lnTlToBr w="12700" cmpd="sng">
                      <a:noFill/>
                      <a:prstDash val="solid"/>
                    </a:lnTlToBr>
                    <a:lnBlToTr w="12700" cmpd="sng">
                      <a:noFill/>
                      <a:prstDash val="solid"/>
                    </a:lnBlToTr>
                    <a:solidFill>
                      <a:schemeClr val="bg1">
                        <a:alpha val="76470"/>
                      </a:schemeClr>
                    </a:solidFill>
                  </a:tcPr>
                </a:tc>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graphicFrame>
        <p:nvGraphicFramePr>
          <p:cNvPr id="308" name="Google Shape;308;p19"/>
          <p:cNvGraphicFramePr/>
          <p:nvPr>
            <p:extLst>
              <p:ext uri="{D42A27DB-BD31-4B8C-83A1-F6EECF244321}">
                <p14:modId xmlns:p14="http://schemas.microsoft.com/office/powerpoint/2010/main" val="3638180293"/>
              </p:ext>
            </p:extLst>
          </p:nvPr>
        </p:nvGraphicFramePr>
        <p:xfrm>
          <a:off x="0" y="1431236"/>
          <a:ext cx="12192000" cy="5426775"/>
        </p:xfrm>
        <a:graphic>
          <a:graphicData uri="http://schemas.openxmlformats.org/drawingml/2006/table">
            <a:tbl>
              <a:tblPr firstRow="1" firstCol="1" bandRow="1">
                <a:noFill/>
                <a:tableStyleId>{786BDF94-1CCC-49DB-8AD0-1CCA35DFA441}</a:tableStyleId>
              </a:tblPr>
              <a:tblGrid>
                <a:gridCol w="3534650"/>
                <a:gridCol w="8657350"/>
              </a:tblGrid>
              <a:tr h="5426775">
                <a:tc>
                  <a:txBody>
                    <a:bodyPr/>
                    <a:lstStyle/>
                    <a:p>
                      <a:pPr marL="0" marR="0" lvl="0" indent="0" algn="ctr" rtl="0">
                        <a:spcBef>
                          <a:spcPts val="0"/>
                        </a:spcBef>
                        <a:spcAft>
                          <a:spcPts val="0"/>
                        </a:spcAft>
                        <a:buNone/>
                      </a:pPr>
                      <a:r>
                        <a:rPr lang="it-IT" sz="2400" u="none" strike="noStrike" cap="none" dirty="0" smtClean="0">
                          <a:solidFill>
                            <a:schemeClr val="tx1"/>
                          </a:solidFill>
                        </a:rPr>
                        <a:t>AREA</a:t>
                      </a:r>
                      <a:endParaRPr dirty="0">
                        <a:solidFill>
                          <a:schemeClr val="tx1"/>
                        </a:solidFill>
                      </a:endParaRPr>
                    </a:p>
                    <a:p>
                      <a:pPr marL="0" marR="0" lvl="0" indent="0" algn="ctr" rtl="0">
                        <a:spcBef>
                          <a:spcPts val="0"/>
                        </a:spcBef>
                        <a:spcAft>
                          <a:spcPts val="0"/>
                        </a:spcAft>
                        <a:buNone/>
                      </a:pPr>
                      <a:r>
                        <a:rPr lang="it-IT" sz="2400" u="none" strike="noStrike" cap="none" dirty="0">
                          <a:solidFill>
                            <a:schemeClr val="tx1"/>
                          </a:solidFill>
                        </a:rPr>
                        <a:t>RAV</a:t>
                      </a:r>
                      <a:endParaRPr sz="2400" u="none" strike="noStrike" cap="none" dirty="0">
                        <a:solidFill>
                          <a:schemeClr val="tx1"/>
                        </a:solidFill>
                      </a:endParaRPr>
                    </a:p>
                    <a:p>
                      <a:pPr marL="0" marR="0" lvl="0" indent="0" algn="ctr" rtl="0">
                        <a:lnSpc>
                          <a:spcPct val="115000"/>
                        </a:lnSpc>
                        <a:spcBef>
                          <a:spcPts val="0"/>
                        </a:spcBef>
                        <a:spcAft>
                          <a:spcPts val="0"/>
                        </a:spcAft>
                        <a:buNone/>
                      </a:pPr>
                      <a:r>
                        <a:rPr lang="it-IT" sz="1000" u="none" strike="noStrike" cap="none" dirty="0">
                          <a:solidFill>
                            <a:schemeClr val="tx1"/>
                          </a:solidFill>
                        </a:rPr>
                        <a:t>     </a:t>
                      </a:r>
                      <a:endParaRPr dirty="0">
                        <a:solidFill>
                          <a:schemeClr val="tx1"/>
                        </a:solidFill>
                      </a:endParaRPr>
                    </a:p>
                    <a:p>
                      <a:pPr marL="0" marR="0" lvl="0" indent="0" algn="ctr" rtl="0">
                        <a:lnSpc>
                          <a:spcPct val="115000"/>
                        </a:lnSpc>
                        <a:spcBef>
                          <a:spcPts val="0"/>
                        </a:spcBef>
                        <a:spcAft>
                          <a:spcPts val="0"/>
                        </a:spcAft>
                        <a:buNone/>
                      </a:pPr>
                      <a:r>
                        <a:rPr lang="it-IT" sz="2200" u="none" strike="noStrike" cap="none" dirty="0">
                          <a:solidFill>
                            <a:schemeClr val="tx1"/>
                          </a:solidFill>
                        </a:rPr>
                        <a:t>Docente</a:t>
                      </a:r>
                      <a:endParaRPr dirty="0">
                        <a:solidFill>
                          <a:schemeClr val="tx1"/>
                        </a:solidFill>
                      </a:endParaRPr>
                    </a:p>
                    <a:p>
                      <a:pPr marL="0" marR="0" lvl="0" indent="0" algn="ctr" rtl="0">
                        <a:lnSpc>
                          <a:spcPct val="115000"/>
                        </a:lnSpc>
                        <a:spcBef>
                          <a:spcPts val="0"/>
                        </a:spcBef>
                        <a:spcAft>
                          <a:spcPts val="0"/>
                        </a:spcAft>
                        <a:buNone/>
                      </a:pPr>
                      <a:r>
                        <a:rPr lang="it-IT" sz="2200" u="none" strike="noStrike" cap="none" dirty="0">
                          <a:solidFill>
                            <a:schemeClr val="tx1"/>
                          </a:solidFill>
                          <a:latin typeface="Century Gothic"/>
                          <a:ea typeface="Century Gothic"/>
                          <a:cs typeface="Century Gothic"/>
                          <a:sym typeface="Century Gothic"/>
                        </a:rPr>
                        <a:t>Germana </a:t>
                      </a:r>
                      <a:r>
                        <a:rPr lang="it-IT" sz="2200" u="none" strike="noStrike" cap="none" dirty="0" smtClean="0">
                          <a:solidFill>
                            <a:schemeClr val="tx1"/>
                          </a:solidFill>
                          <a:latin typeface="Century Gothic"/>
                          <a:ea typeface="Century Gothic"/>
                          <a:cs typeface="Century Gothic"/>
                          <a:sym typeface="Century Gothic"/>
                        </a:rPr>
                        <a:t>Patrizi</a:t>
                      </a:r>
                      <a:endParaRPr dirty="0"/>
                    </a:p>
                  </a:txBody>
                  <a:tcPr marL="63225" marR="63225"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lnTlToBr w="12700" cmpd="sng">
                      <a:noFill/>
                      <a:prstDash val="solid"/>
                    </a:lnTlToBr>
                    <a:lnBlToTr w="12700" cmpd="sng">
                      <a:noFill/>
                      <a:prstDash val="solid"/>
                    </a:lnBlToTr>
                    <a:solidFill>
                      <a:schemeClr val="lt1"/>
                    </a:solidFill>
                  </a:tcPr>
                </a:tc>
                <a:tc>
                  <a:txBody>
                    <a:bodyPr/>
                    <a:lstStyle/>
                    <a:p>
                      <a:pPr marL="0" marR="0" lvl="0" indent="0" algn="l" rtl="0">
                        <a:spcBef>
                          <a:spcPts val="0"/>
                        </a:spcBef>
                        <a:spcAft>
                          <a:spcPts val="0"/>
                        </a:spcAft>
                        <a:buClr>
                          <a:schemeClr val="dk1"/>
                        </a:buClr>
                        <a:buSzPts val="1000"/>
                        <a:buFont typeface="Arial"/>
                        <a:buNone/>
                      </a:pPr>
                      <a:r>
                        <a:rPr lang="it-IT" sz="1000" u="none" strike="noStrike" cap="none" dirty="0"/>
                        <a:t> </a:t>
                      </a:r>
                      <a:endParaRPr dirty="0"/>
                    </a:p>
                    <a:p>
                      <a:pPr marL="0" marR="0" lvl="0" indent="0" algn="l" rtl="0">
                        <a:lnSpc>
                          <a:spcPct val="150000"/>
                        </a:lnSpc>
                        <a:spcBef>
                          <a:spcPts val="0"/>
                        </a:spcBef>
                        <a:spcAft>
                          <a:spcPts val="0"/>
                        </a:spcAft>
                        <a:buClr>
                          <a:schemeClr val="dk1"/>
                        </a:buClr>
                        <a:buSzPts val="1000"/>
                        <a:buFont typeface="Arial"/>
                        <a:buNone/>
                      </a:pPr>
                      <a:endParaRPr sz="1000" u="none" strike="noStrike" cap="none" dirty="0"/>
                    </a:p>
                    <a:p>
                      <a:pPr marL="285750" marR="0" lvl="0" indent="-285750" algn="l" rtl="0">
                        <a:lnSpc>
                          <a:spcPct val="150000"/>
                        </a:lnSpc>
                        <a:spcBef>
                          <a:spcPts val="0"/>
                        </a:spcBef>
                        <a:spcAft>
                          <a:spcPts val="0"/>
                        </a:spcAft>
                        <a:buClr>
                          <a:schemeClr val="dk1"/>
                        </a:buClr>
                        <a:buSzPts val="2200"/>
                        <a:buFont typeface="Arial"/>
                        <a:buChar char="•"/>
                      </a:pPr>
                      <a:r>
                        <a:rPr lang="it-IT" sz="2200" b="0" u="none" strike="noStrike" cap="none" dirty="0">
                          <a:solidFill>
                            <a:schemeClr val="dk1"/>
                          </a:solidFill>
                          <a:latin typeface="Century Gothic"/>
                          <a:ea typeface="Century Gothic"/>
                          <a:cs typeface="Century Gothic"/>
                          <a:sym typeface="Century Gothic"/>
                        </a:rPr>
                        <a:t>Partecipazione a conferenze di servizio </a:t>
                      </a:r>
                      <a:endParaRPr dirty="0"/>
                    </a:p>
                    <a:p>
                      <a:pPr marL="285750" marR="0" lvl="0" indent="-285750" algn="l" rtl="0">
                        <a:lnSpc>
                          <a:spcPct val="150000"/>
                        </a:lnSpc>
                        <a:spcBef>
                          <a:spcPts val="0"/>
                        </a:spcBef>
                        <a:spcAft>
                          <a:spcPts val="0"/>
                        </a:spcAft>
                        <a:buClr>
                          <a:schemeClr val="dk1"/>
                        </a:buClr>
                        <a:buSzPts val="2200"/>
                        <a:buFont typeface="Arial"/>
                        <a:buChar char="•"/>
                      </a:pPr>
                      <a:r>
                        <a:rPr lang="it-IT" sz="2200" b="0" u="none" strike="noStrike" cap="none" dirty="0">
                          <a:solidFill>
                            <a:schemeClr val="dk1"/>
                          </a:solidFill>
                          <a:latin typeface="Century Gothic"/>
                          <a:ea typeface="Century Gothic"/>
                          <a:cs typeface="Century Gothic"/>
                          <a:sym typeface="Century Gothic"/>
                        </a:rPr>
                        <a:t>Diffusione dei modelli di monitoraggio attività </a:t>
                      </a:r>
                      <a:endParaRPr dirty="0"/>
                    </a:p>
                    <a:p>
                      <a:pPr marL="285750" marR="0" lvl="0" indent="-285750" algn="l" rtl="0">
                        <a:lnSpc>
                          <a:spcPct val="150000"/>
                        </a:lnSpc>
                        <a:spcBef>
                          <a:spcPts val="0"/>
                        </a:spcBef>
                        <a:spcAft>
                          <a:spcPts val="0"/>
                        </a:spcAft>
                        <a:buClr>
                          <a:schemeClr val="dk1"/>
                        </a:buClr>
                        <a:buSzPts val="2200"/>
                        <a:buFont typeface="Arial"/>
                        <a:buChar char="•"/>
                      </a:pPr>
                      <a:r>
                        <a:rPr lang="it-IT" sz="2200" b="0" u="none" strike="noStrike" cap="none" dirty="0">
                          <a:solidFill>
                            <a:schemeClr val="dk1"/>
                          </a:solidFill>
                          <a:latin typeface="Century Gothic"/>
                          <a:ea typeface="Century Gothic"/>
                          <a:cs typeface="Century Gothic"/>
                          <a:sym typeface="Century Gothic"/>
                        </a:rPr>
                        <a:t>Presentazione della sintesi delle attività </a:t>
                      </a:r>
                      <a:endParaRPr dirty="0"/>
                    </a:p>
                    <a:p>
                      <a:pPr marL="285750" marR="0" lvl="0" indent="-285750" algn="l" rtl="0">
                        <a:lnSpc>
                          <a:spcPct val="150000"/>
                        </a:lnSpc>
                        <a:spcBef>
                          <a:spcPts val="0"/>
                        </a:spcBef>
                        <a:spcAft>
                          <a:spcPts val="0"/>
                        </a:spcAft>
                        <a:buClr>
                          <a:schemeClr val="dk1"/>
                        </a:buClr>
                        <a:buSzPts val="2200"/>
                        <a:buFont typeface="Arial"/>
                        <a:buChar char="•"/>
                      </a:pPr>
                      <a:r>
                        <a:rPr lang="it-IT" sz="2200" b="0" u="none" strike="noStrike" cap="none" dirty="0">
                          <a:solidFill>
                            <a:schemeClr val="dk1"/>
                          </a:solidFill>
                          <a:latin typeface="Century Gothic"/>
                          <a:ea typeface="Century Gothic"/>
                          <a:cs typeface="Century Gothic"/>
                          <a:sym typeface="Century Gothic"/>
                        </a:rPr>
                        <a:t>Coordinamento Piano di miglioramento </a:t>
                      </a:r>
                      <a:endParaRPr dirty="0"/>
                    </a:p>
                    <a:p>
                      <a:pPr marL="285750" marR="0" lvl="0" indent="-285750" algn="l" rtl="0">
                        <a:lnSpc>
                          <a:spcPct val="150000"/>
                        </a:lnSpc>
                        <a:spcBef>
                          <a:spcPts val="0"/>
                        </a:spcBef>
                        <a:spcAft>
                          <a:spcPts val="0"/>
                        </a:spcAft>
                        <a:buClr>
                          <a:schemeClr val="dk1"/>
                        </a:buClr>
                        <a:buSzPts val="2200"/>
                        <a:buFont typeface="Arial"/>
                        <a:buChar char="•"/>
                      </a:pPr>
                      <a:r>
                        <a:rPr lang="it-IT" sz="2200" b="0" u="none" strike="noStrike" cap="none" dirty="0">
                          <a:solidFill>
                            <a:schemeClr val="dk1"/>
                          </a:solidFill>
                          <a:latin typeface="Century Gothic"/>
                          <a:ea typeface="Century Gothic"/>
                          <a:cs typeface="Century Gothic"/>
                          <a:sym typeface="Century Gothic"/>
                        </a:rPr>
                        <a:t>Revisione del RAV e del </a:t>
                      </a:r>
                      <a:r>
                        <a:rPr lang="it-IT" sz="2200" b="0" u="none" strike="noStrike" cap="none" dirty="0" err="1">
                          <a:solidFill>
                            <a:schemeClr val="dk1"/>
                          </a:solidFill>
                          <a:latin typeface="Century Gothic"/>
                          <a:ea typeface="Century Gothic"/>
                          <a:cs typeface="Century Gothic"/>
                          <a:sym typeface="Century Gothic"/>
                        </a:rPr>
                        <a:t>PdM</a:t>
                      </a:r>
                      <a:endParaRPr sz="2200" b="0" u="none" strike="noStrike" cap="none" dirty="0">
                        <a:solidFill>
                          <a:schemeClr val="dk1"/>
                        </a:solidFill>
                        <a:latin typeface="Century Gothic"/>
                        <a:ea typeface="Century Gothic"/>
                        <a:cs typeface="Century Gothic"/>
                        <a:sym typeface="Century Gothic"/>
                      </a:endParaRPr>
                    </a:p>
                    <a:p>
                      <a:pPr marL="285750" marR="0" lvl="0" indent="-285750" algn="l" rtl="0">
                        <a:lnSpc>
                          <a:spcPct val="150000"/>
                        </a:lnSpc>
                        <a:spcBef>
                          <a:spcPts val="0"/>
                        </a:spcBef>
                        <a:spcAft>
                          <a:spcPts val="0"/>
                        </a:spcAft>
                        <a:buClr>
                          <a:schemeClr val="dk1"/>
                        </a:buClr>
                        <a:buSzPts val="2200"/>
                        <a:buFont typeface="Arial"/>
                        <a:buChar char="•"/>
                      </a:pPr>
                      <a:r>
                        <a:rPr lang="it-IT" sz="2200" b="0" u="none" strike="noStrike" cap="none" dirty="0">
                          <a:solidFill>
                            <a:schemeClr val="dk1"/>
                          </a:solidFill>
                          <a:latin typeface="Century Gothic"/>
                          <a:ea typeface="Century Gothic"/>
                          <a:cs typeface="Century Gothic"/>
                          <a:sym typeface="Century Gothic"/>
                        </a:rPr>
                        <a:t>Coordinamento gruppo valutazione</a:t>
                      </a:r>
                      <a:endParaRPr dirty="0"/>
                    </a:p>
                    <a:p>
                      <a:pPr marL="285750" marR="0" lvl="0" indent="-285750" algn="l" rtl="0">
                        <a:lnSpc>
                          <a:spcPct val="150000"/>
                        </a:lnSpc>
                        <a:spcBef>
                          <a:spcPts val="0"/>
                        </a:spcBef>
                        <a:spcAft>
                          <a:spcPts val="0"/>
                        </a:spcAft>
                        <a:buClr>
                          <a:schemeClr val="dk1"/>
                        </a:buClr>
                        <a:buSzPts val="2200"/>
                        <a:buFont typeface="Arial"/>
                        <a:buChar char="•"/>
                      </a:pPr>
                      <a:r>
                        <a:rPr lang="it-IT" sz="2200" b="0" u="none" strike="noStrike" cap="none" dirty="0">
                          <a:solidFill>
                            <a:schemeClr val="dk1"/>
                          </a:solidFill>
                          <a:latin typeface="Century Gothic"/>
                          <a:ea typeface="Century Gothic"/>
                          <a:cs typeface="Century Gothic"/>
                          <a:sym typeface="Century Gothic"/>
                        </a:rPr>
                        <a:t>Coordinamento Invalsi</a:t>
                      </a:r>
                      <a:endParaRPr dirty="0"/>
                    </a:p>
                    <a:p>
                      <a:pPr marL="285750" marR="0" lvl="0" indent="-285750" algn="l" rtl="0">
                        <a:lnSpc>
                          <a:spcPct val="150000"/>
                        </a:lnSpc>
                        <a:spcBef>
                          <a:spcPts val="0"/>
                        </a:spcBef>
                        <a:spcAft>
                          <a:spcPts val="0"/>
                        </a:spcAft>
                        <a:buClr>
                          <a:schemeClr val="dk1"/>
                        </a:buClr>
                        <a:buSzPts val="2200"/>
                        <a:buFont typeface="Arial"/>
                        <a:buChar char="•"/>
                      </a:pPr>
                      <a:r>
                        <a:rPr lang="it-IT" sz="2200" b="0" u="none" strike="noStrike" cap="none" dirty="0">
                          <a:solidFill>
                            <a:schemeClr val="dk1"/>
                          </a:solidFill>
                          <a:latin typeface="Century Gothic"/>
                          <a:ea typeface="Century Gothic"/>
                          <a:cs typeface="Century Gothic"/>
                          <a:sym typeface="Century Gothic"/>
                        </a:rPr>
                        <a:t>Revisione POF</a:t>
                      </a:r>
                      <a:endParaRPr dirty="0"/>
                    </a:p>
                    <a:p>
                      <a:pPr marL="285750" marR="0" lvl="0" indent="-285750" algn="l" rtl="0">
                        <a:lnSpc>
                          <a:spcPct val="150000"/>
                        </a:lnSpc>
                        <a:spcBef>
                          <a:spcPts val="0"/>
                        </a:spcBef>
                        <a:spcAft>
                          <a:spcPts val="0"/>
                        </a:spcAft>
                        <a:buClr>
                          <a:schemeClr val="dk1"/>
                        </a:buClr>
                        <a:buSzPts val="2200"/>
                        <a:buFont typeface="Arial"/>
                        <a:buChar char="•"/>
                      </a:pPr>
                      <a:r>
                        <a:rPr lang="it-IT" sz="2200" b="0" u="none" strike="noStrike" cap="none" dirty="0">
                          <a:solidFill>
                            <a:schemeClr val="dk1"/>
                          </a:solidFill>
                          <a:latin typeface="Century Gothic"/>
                          <a:ea typeface="Century Gothic"/>
                          <a:cs typeface="Century Gothic"/>
                          <a:sym typeface="Century Gothic"/>
                        </a:rPr>
                        <a:t>Tabulazione questionari Autovalutazione di Istituto e presentazione risultati al collegio dei docenti</a:t>
                      </a:r>
                      <a:endParaRPr sz="2200" b="0" u="none" strike="noStrike" cap="none" dirty="0">
                        <a:latin typeface="Calibri"/>
                        <a:ea typeface="Calibri"/>
                        <a:cs typeface="Calibri"/>
                        <a:sym typeface="Calibri"/>
                      </a:endParaRPr>
                    </a:p>
                  </a:txBody>
                  <a:tcPr marL="63225" marR="63225" marT="0" marB="0">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lnTlToBr w="12700" cmpd="sng">
                      <a:noFill/>
                      <a:prstDash val="solid"/>
                    </a:lnTlToBr>
                    <a:lnBlToTr w="12700" cmpd="sng">
                      <a:noFill/>
                      <a:prstDash val="solid"/>
                    </a:lnBlToTr>
                    <a:solidFill>
                      <a:schemeClr val="bg1">
                        <a:alpha val="76470"/>
                      </a:schemeClr>
                    </a:solidFill>
                  </a:tcPr>
                </a:tc>
              </a:tr>
            </a:tbl>
          </a:graphicData>
        </a:graphic>
      </p:graphicFrame>
      <p:sp>
        <p:nvSpPr>
          <p:cNvPr id="309" name="Google Shape;309;p19"/>
          <p:cNvSpPr txBox="1"/>
          <p:nvPr/>
        </p:nvSpPr>
        <p:spPr>
          <a:xfrm>
            <a:off x="6747710" y="513166"/>
            <a:ext cx="5017168"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t-IT" sz="2800" b="1" dirty="0">
                <a:solidFill>
                  <a:srgbClr val="B01437"/>
                </a:solidFill>
                <a:latin typeface="Century Gothic"/>
                <a:ea typeface="Century Gothic"/>
                <a:cs typeface="Century Gothic"/>
                <a:sym typeface="Century Gothic"/>
              </a:rPr>
              <a:t>Funzioni strumentali </a:t>
            </a:r>
            <a:endParaRP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Google Shape;314;p20"/>
          <p:cNvSpPr txBox="1"/>
          <p:nvPr/>
        </p:nvSpPr>
        <p:spPr>
          <a:xfrm>
            <a:off x="6282490" y="593376"/>
            <a:ext cx="5017168"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t-IT" sz="2800" b="1">
                <a:solidFill>
                  <a:srgbClr val="B01437"/>
                </a:solidFill>
                <a:latin typeface="Century Gothic"/>
                <a:ea typeface="Century Gothic"/>
                <a:cs typeface="Century Gothic"/>
                <a:sym typeface="Century Gothic"/>
              </a:rPr>
              <a:t>Funzioni strumentali</a:t>
            </a:r>
            <a:endParaRPr/>
          </a:p>
        </p:txBody>
      </p:sp>
      <p:graphicFrame>
        <p:nvGraphicFramePr>
          <p:cNvPr id="315" name="Google Shape;315;p20"/>
          <p:cNvGraphicFramePr/>
          <p:nvPr>
            <p:extLst>
              <p:ext uri="{D42A27DB-BD31-4B8C-83A1-F6EECF244321}">
                <p14:modId xmlns:p14="http://schemas.microsoft.com/office/powerpoint/2010/main" val="470436484"/>
              </p:ext>
            </p:extLst>
          </p:nvPr>
        </p:nvGraphicFramePr>
        <p:xfrm>
          <a:off x="0" y="1443789"/>
          <a:ext cx="12192000" cy="5468176"/>
        </p:xfrm>
        <a:graphic>
          <a:graphicData uri="http://schemas.openxmlformats.org/drawingml/2006/table">
            <a:tbl>
              <a:tblPr firstRow="1" firstCol="1" bandRow="1">
                <a:noFill/>
                <a:tableStyleId>{786BDF94-1CCC-49DB-8AD0-1CCA35DFA441}</a:tableStyleId>
              </a:tblPr>
              <a:tblGrid>
                <a:gridCol w="3108900"/>
                <a:gridCol w="9083100"/>
              </a:tblGrid>
              <a:tr h="5414200">
                <a:tc>
                  <a:txBody>
                    <a:bodyPr/>
                    <a:lstStyle/>
                    <a:p>
                      <a:pPr marL="0" marR="0" lvl="0" indent="0" algn="ctr" rtl="0">
                        <a:spcBef>
                          <a:spcPts val="0"/>
                        </a:spcBef>
                        <a:spcAft>
                          <a:spcPts val="0"/>
                        </a:spcAft>
                        <a:buNone/>
                      </a:pPr>
                      <a:r>
                        <a:rPr lang="it-IT" sz="1600" u="none" strike="noStrike" cap="none" dirty="0"/>
                        <a:t> </a:t>
                      </a:r>
                      <a:r>
                        <a:rPr lang="it-IT" sz="2200" b="1" u="none" strike="noStrike" cap="none" dirty="0">
                          <a:solidFill>
                            <a:schemeClr val="dk1"/>
                          </a:solidFill>
                          <a:latin typeface="Century Gothic"/>
                          <a:ea typeface="Century Gothic"/>
                          <a:cs typeface="Century Gothic"/>
                          <a:sym typeface="Century Gothic"/>
                        </a:rPr>
                        <a:t>AREA </a:t>
                      </a:r>
                      <a:endParaRPr dirty="0"/>
                    </a:p>
                    <a:p>
                      <a:pPr marL="0" marR="0" lvl="0" indent="0" algn="ctr" rtl="0">
                        <a:spcBef>
                          <a:spcPts val="0"/>
                        </a:spcBef>
                        <a:spcAft>
                          <a:spcPts val="0"/>
                        </a:spcAft>
                        <a:buNone/>
                      </a:pPr>
                      <a:r>
                        <a:rPr lang="it-IT" sz="2200" b="1" u="none" strike="noStrike" cap="none" dirty="0">
                          <a:solidFill>
                            <a:schemeClr val="dk1"/>
                          </a:solidFill>
                          <a:latin typeface="Century Gothic"/>
                          <a:ea typeface="Century Gothic"/>
                          <a:cs typeface="Century Gothic"/>
                          <a:sym typeface="Century Gothic"/>
                        </a:rPr>
                        <a:t>CONTINUITA’</a:t>
                      </a:r>
                      <a:endParaRPr dirty="0"/>
                    </a:p>
                    <a:p>
                      <a:pPr marL="0" marR="0" lvl="0" indent="0" algn="ctr" rtl="0">
                        <a:spcBef>
                          <a:spcPts val="0"/>
                        </a:spcBef>
                        <a:spcAft>
                          <a:spcPts val="0"/>
                        </a:spcAft>
                        <a:buNone/>
                      </a:pPr>
                      <a:r>
                        <a:rPr lang="it-IT" sz="2200" b="1" u="none" strike="noStrike" cap="none" dirty="0">
                          <a:solidFill>
                            <a:schemeClr val="dk1"/>
                          </a:solidFill>
                          <a:latin typeface="Century Gothic"/>
                          <a:ea typeface="Century Gothic"/>
                          <a:cs typeface="Century Gothic"/>
                          <a:sym typeface="Century Gothic"/>
                        </a:rPr>
                        <a:t>E </a:t>
                      </a:r>
                      <a:endParaRPr dirty="0"/>
                    </a:p>
                    <a:p>
                      <a:pPr marL="0" marR="0" lvl="0" indent="0" algn="ctr" rtl="0">
                        <a:spcBef>
                          <a:spcPts val="0"/>
                        </a:spcBef>
                        <a:spcAft>
                          <a:spcPts val="0"/>
                        </a:spcAft>
                        <a:buNone/>
                      </a:pPr>
                      <a:r>
                        <a:rPr lang="it-IT" sz="2200" b="1" u="none" strike="noStrike" cap="none" dirty="0">
                          <a:solidFill>
                            <a:schemeClr val="dk1"/>
                          </a:solidFill>
                          <a:latin typeface="Century Gothic"/>
                          <a:ea typeface="Century Gothic"/>
                          <a:cs typeface="Century Gothic"/>
                          <a:sym typeface="Century Gothic"/>
                        </a:rPr>
                        <a:t>ORIENTAMENTO</a:t>
                      </a:r>
                      <a:endParaRPr dirty="0"/>
                    </a:p>
                    <a:p>
                      <a:pPr marL="0" marR="0" lvl="0" indent="0" algn="ctr" rtl="0">
                        <a:spcBef>
                          <a:spcPts val="0"/>
                        </a:spcBef>
                        <a:spcAft>
                          <a:spcPts val="0"/>
                        </a:spcAft>
                        <a:buNone/>
                      </a:pPr>
                      <a:endParaRPr sz="2200" b="0" u="none" strike="noStrike" cap="none" dirty="0">
                        <a:solidFill>
                          <a:schemeClr val="dk1"/>
                        </a:solidFill>
                        <a:latin typeface="Century Gothic"/>
                        <a:ea typeface="Century Gothic"/>
                        <a:cs typeface="Century Gothic"/>
                        <a:sym typeface="Century Gothic"/>
                      </a:endParaRPr>
                    </a:p>
                    <a:p>
                      <a:pPr marL="0" marR="0" lvl="0" indent="0" algn="ctr" rtl="0">
                        <a:spcBef>
                          <a:spcPts val="0"/>
                        </a:spcBef>
                        <a:spcAft>
                          <a:spcPts val="0"/>
                        </a:spcAft>
                        <a:buNone/>
                      </a:pPr>
                      <a:r>
                        <a:rPr lang="it-IT" sz="2200" b="1" u="none" strike="noStrike" cap="none" dirty="0">
                          <a:solidFill>
                            <a:schemeClr val="dk1"/>
                          </a:solidFill>
                          <a:latin typeface="Century Gothic"/>
                          <a:ea typeface="Century Gothic"/>
                          <a:cs typeface="Century Gothic"/>
                          <a:sym typeface="Century Gothic"/>
                        </a:rPr>
                        <a:t>Docente </a:t>
                      </a:r>
                      <a:endParaRPr dirty="0"/>
                    </a:p>
                    <a:p>
                      <a:pPr marL="0" marR="0" lvl="0" indent="0" algn="ctr" rtl="0">
                        <a:spcBef>
                          <a:spcPts val="0"/>
                        </a:spcBef>
                        <a:spcAft>
                          <a:spcPts val="0"/>
                        </a:spcAft>
                        <a:buNone/>
                      </a:pPr>
                      <a:r>
                        <a:rPr lang="it-IT" sz="2200" b="1" u="none" strike="noStrike" cap="none" dirty="0">
                          <a:solidFill>
                            <a:schemeClr val="dk1"/>
                          </a:solidFill>
                          <a:latin typeface="Century Gothic"/>
                          <a:ea typeface="Century Gothic"/>
                          <a:cs typeface="Century Gothic"/>
                          <a:sym typeface="Century Gothic"/>
                        </a:rPr>
                        <a:t>Ivana </a:t>
                      </a:r>
                      <a:r>
                        <a:rPr lang="it-IT" sz="2200" b="1" u="none" strike="noStrike" cap="none" dirty="0" err="1">
                          <a:solidFill>
                            <a:schemeClr val="dk1"/>
                          </a:solidFill>
                          <a:latin typeface="Century Gothic"/>
                          <a:ea typeface="Century Gothic"/>
                          <a:cs typeface="Century Gothic"/>
                          <a:sym typeface="Century Gothic"/>
                        </a:rPr>
                        <a:t>Scaperrotta</a:t>
                      </a:r>
                      <a:r>
                        <a:rPr lang="it-IT" sz="2200" b="1" u="none" strike="noStrike" cap="none" dirty="0">
                          <a:solidFill>
                            <a:schemeClr val="dk1"/>
                          </a:solidFill>
                          <a:latin typeface="Century Gothic"/>
                          <a:ea typeface="Century Gothic"/>
                          <a:cs typeface="Century Gothic"/>
                          <a:sym typeface="Century Gothic"/>
                        </a:rPr>
                        <a:t> </a:t>
                      </a:r>
                      <a:endParaRPr sz="2200" b="1" u="none" strike="noStrike" cap="none" dirty="0">
                        <a:latin typeface="Calibri"/>
                        <a:ea typeface="Calibri"/>
                        <a:cs typeface="Calibri"/>
                        <a:sym typeface="Calibri"/>
                      </a:endParaRPr>
                    </a:p>
                  </a:txBody>
                  <a:tcPr marL="63225" marR="63225"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lt1"/>
                    </a:solidFill>
                  </a:tcPr>
                </a:tc>
                <a:tc>
                  <a:txBody>
                    <a:bodyPr/>
                    <a:lstStyle/>
                    <a:p>
                      <a:pPr marL="285750" marR="0" lvl="0" indent="-285750" algn="l" rtl="0">
                        <a:lnSpc>
                          <a:spcPct val="150000"/>
                        </a:lnSpc>
                        <a:spcBef>
                          <a:spcPts val="0"/>
                        </a:spcBef>
                        <a:spcAft>
                          <a:spcPts val="0"/>
                        </a:spcAft>
                        <a:buClr>
                          <a:schemeClr val="dk1"/>
                        </a:buClr>
                        <a:buSzPts val="2200"/>
                        <a:buFont typeface="Arial"/>
                        <a:buChar char="•"/>
                      </a:pPr>
                      <a:r>
                        <a:rPr lang="it-IT" sz="2200" b="0" u="none" strike="noStrike" cap="none" dirty="0">
                          <a:solidFill>
                            <a:schemeClr val="dk1"/>
                          </a:solidFill>
                          <a:latin typeface="Century Gothic"/>
                          <a:ea typeface="Century Gothic"/>
                          <a:cs typeface="Century Gothic"/>
                          <a:sym typeface="Century Gothic"/>
                        </a:rPr>
                        <a:t>Assemblee con i genitori classi uscenti per l’orientamento  </a:t>
                      </a:r>
                      <a:endParaRPr dirty="0"/>
                    </a:p>
                    <a:p>
                      <a:pPr marL="285750" marR="0" lvl="0" indent="-285750" algn="l" rtl="0">
                        <a:lnSpc>
                          <a:spcPct val="150000"/>
                        </a:lnSpc>
                        <a:spcBef>
                          <a:spcPts val="0"/>
                        </a:spcBef>
                        <a:spcAft>
                          <a:spcPts val="0"/>
                        </a:spcAft>
                        <a:buClr>
                          <a:schemeClr val="dk1"/>
                        </a:buClr>
                        <a:buSzPts val="2200"/>
                        <a:buFont typeface="Arial"/>
                        <a:buChar char="•"/>
                      </a:pPr>
                      <a:r>
                        <a:rPr lang="it-IT" sz="2200" b="0" u="none" strike="noStrike" cap="none" dirty="0">
                          <a:solidFill>
                            <a:schemeClr val="dk1"/>
                          </a:solidFill>
                          <a:latin typeface="Century Gothic"/>
                          <a:ea typeface="Century Gothic"/>
                          <a:cs typeface="Century Gothic"/>
                          <a:sym typeface="Century Gothic"/>
                        </a:rPr>
                        <a:t>Coordinamento incontri con Scuole Sec. di II </a:t>
                      </a:r>
                      <a:r>
                        <a:rPr lang="it-IT" sz="2200" b="0" u="none" strike="noStrike" cap="none" dirty="0" smtClean="0">
                          <a:solidFill>
                            <a:schemeClr val="dk1"/>
                          </a:solidFill>
                          <a:latin typeface="Century Gothic"/>
                          <a:ea typeface="Century Gothic"/>
                          <a:cs typeface="Century Gothic"/>
                          <a:sym typeface="Century Gothic"/>
                        </a:rPr>
                        <a:t>grado e progetti di continuità</a:t>
                      </a:r>
                      <a:endParaRPr dirty="0"/>
                    </a:p>
                    <a:p>
                      <a:pPr marL="285750" marR="0" lvl="0" indent="-285750" algn="l" rtl="0">
                        <a:lnSpc>
                          <a:spcPct val="150000"/>
                        </a:lnSpc>
                        <a:spcBef>
                          <a:spcPts val="0"/>
                        </a:spcBef>
                        <a:spcAft>
                          <a:spcPts val="0"/>
                        </a:spcAft>
                        <a:buClr>
                          <a:schemeClr val="dk1"/>
                        </a:buClr>
                        <a:buSzPts val="2200"/>
                        <a:buFont typeface="Arial"/>
                        <a:buChar char="•"/>
                      </a:pPr>
                      <a:r>
                        <a:rPr lang="it-IT" sz="2200" b="0" u="none" strike="noStrike" cap="none" dirty="0">
                          <a:solidFill>
                            <a:schemeClr val="dk1"/>
                          </a:solidFill>
                          <a:latin typeface="Century Gothic"/>
                          <a:ea typeface="Century Gothic"/>
                          <a:cs typeface="Century Gothic"/>
                          <a:sym typeface="Century Gothic"/>
                        </a:rPr>
                        <a:t>Contatti e coordinamento con Agenzie esterne per somministrazione test di orientamento (</a:t>
                      </a:r>
                      <a:r>
                        <a:rPr lang="it-IT" sz="2200" b="0" u="none" strike="noStrike" cap="none" dirty="0" err="1">
                          <a:solidFill>
                            <a:schemeClr val="dk1"/>
                          </a:solidFill>
                          <a:latin typeface="Century Gothic"/>
                          <a:ea typeface="Century Gothic"/>
                          <a:cs typeface="Century Gothic"/>
                          <a:sym typeface="Century Gothic"/>
                        </a:rPr>
                        <a:t>Populizio</a:t>
                      </a:r>
                      <a:r>
                        <a:rPr lang="it-IT" sz="2200" b="0" u="none" strike="noStrike" cap="none" dirty="0">
                          <a:solidFill>
                            <a:schemeClr val="dk1"/>
                          </a:solidFill>
                          <a:latin typeface="Century Gothic"/>
                          <a:ea typeface="Century Gothic"/>
                          <a:cs typeface="Century Gothic"/>
                          <a:sym typeface="Century Gothic"/>
                        </a:rPr>
                        <a:t>)</a:t>
                      </a:r>
                      <a:endParaRPr dirty="0"/>
                    </a:p>
                    <a:p>
                      <a:pPr marL="285750" marR="0" lvl="0" indent="-285750" algn="l" rtl="0">
                        <a:lnSpc>
                          <a:spcPct val="150000"/>
                        </a:lnSpc>
                        <a:spcBef>
                          <a:spcPts val="0"/>
                        </a:spcBef>
                        <a:spcAft>
                          <a:spcPts val="0"/>
                        </a:spcAft>
                        <a:buClr>
                          <a:schemeClr val="dk1"/>
                        </a:buClr>
                        <a:buSzPts val="2200"/>
                        <a:buFont typeface="Arial"/>
                        <a:buChar char="•"/>
                      </a:pPr>
                      <a:r>
                        <a:rPr lang="it-IT" sz="2200" b="0" u="none" strike="noStrike" cap="none" dirty="0">
                          <a:solidFill>
                            <a:schemeClr val="dk1"/>
                          </a:solidFill>
                          <a:latin typeface="Century Gothic"/>
                          <a:ea typeface="Century Gothic"/>
                          <a:cs typeface="Century Gothic"/>
                          <a:sym typeface="Century Gothic"/>
                        </a:rPr>
                        <a:t>Organizzazione </a:t>
                      </a:r>
                      <a:r>
                        <a:rPr lang="it-IT" sz="2200" b="0" i="1" u="none" strike="noStrike" cap="none" dirty="0">
                          <a:solidFill>
                            <a:schemeClr val="dk1"/>
                          </a:solidFill>
                          <a:latin typeface="Century Gothic"/>
                          <a:ea typeface="Century Gothic"/>
                          <a:cs typeface="Century Gothic"/>
                          <a:sym typeface="Century Gothic"/>
                        </a:rPr>
                        <a:t>“Open </a:t>
                      </a:r>
                      <a:r>
                        <a:rPr lang="it-IT" sz="2200" b="0" i="1" u="none" strike="noStrike" cap="none" dirty="0" err="1">
                          <a:solidFill>
                            <a:schemeClr val="dk1"/>
                          </a:solidFill>
                          <a:latin typeface="Century Gothic"/>
                          <a:ea typeface="Century Gothic"/>
                          <a:cs typeface="Century Gothic"/>
                          <a:sym typeface="Century Gothic"/>
                        </a:rPr>
                        <a:t>Day</a:t>
                      </a:r>
                      <a:r>
                        <a:rPr lang="it-IT" sz="2200" b="0" i="1" u="none" strike="noStrike" cap="none" dirty="0">
                          <a:solidFill>
                            <a:schemeClr val="dk1"/>
                          </a:solidFill>
                          <a:latin typeface="Century Gothic"/>
                          <a:ea typeface="Century Gothic"/>
                          <a:cs typeface="Century Gothic"/>
                          <a:sym typeface="Century Gothic"/>
                        </a:rPr>
                        <a:t>”</a:t>
                      </a:r>
                      <a:endParaRPr sz="2200" b="0" u="none" strike="noStrike" cap="none" dirty="0">
                        <a:solidFill>
                          <a:schemeClr val="dk1"/>
                        </a:solidFill>
                        <a:latin typeface="Century Gothic"/>
                        <a:ea typeface="Century Gothic"/>
                        <a:cs typeface="Century Gothic"/>
                        <a:sym typeface="Century Gothic"/>
                      </a:endParaRPr>
                    </a:p>
                    <a:p>
                      <a:pPr marL="285750" marR="0" lvl="0" indent="-285750" algn="l" rtl="0">
                        <a:lnSpc>
                          <a:spcPct val="150000"/>
                        </a:lnSpc>
                        <a:spcBef>
                          <a:spcPts val="0"/>
                        </a:spcBef>
                        <a:spcAft>
                          <a:spcPts val="0"/>
                        </a:spcAft>
                        <a:buClr>
                          <a:schemeClr val="dk1"/>
                        </a:buClr>
                        <a:buSzPts val="2200"/>
                        <a:buFont typeface="Arial"/>
                        <a:buChar char="•"/>
                      </a:pPr>
                      <a:r>
                        <a:rPr lang="it-IT" sz="2200" b="0" u="none" strike="noStrike" cap="none" dirty="0">
                          <a:solidFill>
                            <a:schemeClr val="dk1"/>
                          </a:solidFill>
                          <a:latin typeface="Century Gothic"/>
                          <a:ea typeface="Century Gothic"/>
                          <a:cs typeface="Century Gothic"/>
                          <a:sym typeface="Century Gothic"/>
                        </a:rPr>
                        <a:t>Coordinamento gruppo di lavoro continuità nido/infanzia, infanzia/primaria, primaria/scuola    sec. di I°</a:t>
                      </a:r>
                      <a:endParaRPr dirty="0"/>
                    </a:p>
                    <a:p>
                      <a:pPr marL="285750" marR="0" lvl="0" indent="-285750" algn="l" rtl="0">
                        <a:lnSpc>
                          <a:spcPct val="150000"/>
                        </a:lnSpc>
                        <a:spcBef>
                          <a:spcPts val="0"/>
                        </a:spcBef>
                        <a:spcAft>
                          <a:spcPts val="0"/>
                        </a:spcAft>
                        <a:buClr>
                          <a:schemeClr val="dk1"/>
                        </a:buClr>
                        <a:buSzPts val="2200"/>
                        <a:buFont typeface="Arial"/>
                        <a:buChar char="•"/>
                      </a:pPr>
                      <a:r>
                        <a:rPr lang="it-IT" sz="2200" b="0" u="none" strike="noStrike" cap="none" dirty="0">
                          <a:solidFill>
                            <a:schemeClr val="dk1"/>
                          </a:solidFill>
                          <a:latin typeface="Century Gothic"/>
                          <a:ea typeface="Century Gothic"/>
                          <a:cs typeface="Century Gothic"/>
                          <a:sym typeface="Century Gothic"/>
                        </a:rPr>
                        <a:t>Coordinamento Progetti in collaborazione con realtà produttive locali </a:t>
                      </a:r>
                      <a:endParaRPr dirty="0"/>
                    </a:p>
                    <a:p>
                      <a:pPr marL="285750" marR="0" lvl="0" indent="-285750" algn="l" rtl="0">
                        <a:lnSpc>
                          <a:spcPct val="150000"/>
                        </a:lnSpc>
                        <a:spcBef>
                          <a:spcPts val="0"/>
                        </a:spcBef>
                        <a:spcAft>
                          <a:spcPts val="0"/>
                        </a:spcAft>
                        <a:buClr>
                          <a:schemeClr val="dk1"/>
                        </a:buClr>
                        <a:buSzPts val="2200"/>
                        <a:buFont typeface="Arial"/>
                        <a:buChar char="•"/>
                      </a:pPr>
                      <a:r>
                        <a:rPr lang="it-IT" sz="2200" b="0" u="none" strike="noStrike" cap="none" dirty="0">
                          <a:solidFill>
                            <a:schemeClr val="dk1"/>
                          </a:solidFill>
                          <a:latin typeface="Century Gothic"/>
                          <a:ea typeface="Century Gothic"/>
                          <a:cs typeface="Century Gothic"/>
                          <a:sym typeface="Century Gothic"/>
                        </a:rPr>
                        <a:t>Istituzione di uno sportello di informazione per gli studenti </a:t>
                      </a:r>
                      <a:endParaRPr dirty="0"/>
                    </a:p>
                  </a:txBody>
                  <a:tcPr marL="63225" marR="63225"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alpha val="76470"/>
                      </a:schemeClr>
                    </a:solidFill>
                  </a:tcPr>
                </a:tc>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grpSp>
        <p:nvGrpSpPr>
          <p:cNvPr id="150" name="Google Shape;150;p2"/>
          <p:cNvGrpSpPr/>
          <p:nvPr/>
        </p:nvGrpSpPr>
        <p:grpSpPr>
          <a:xfrm>
            <a:off x="743959" y="585868"/>
            <a:ext cx="9807296" cy="6229921"/>
            <a:chOff x="636456" y="397228"/>
            <a:chExt cx="9807296" cy="6229921"/>
          </a:xfrm>
        </p:grpSpPr>
        <p:sp>
          <p:nvSpPr>
            <p:cNvPr id="151" name="Google Shape;151;p2"/>
            <p:cNvSpPr/>
            <p:nvPr/>
          </p:nvSpPr>
          <p:spPr>
            <a:xfrm rot="2148349">
              <a:off x="4142044" y="4599793"/>
              <a:ext cx="1641995" cy="48076"/>
            </a:xfrm>
            <a:custGeom>
              <a:avLst/>
              <a:gdLst/>
              <a:ahLst/>
              <a:cxnLst/>
              <a:rect l="l" t="t" r="r" b="b"/>
              <a:pathLst>
                <a:path w="120000" h="120000" extrusionOk="0">
                  <a:moveTo>
                    <a:pt x="0" y="60000"/>
                  </a:moveTo>
                  <a:lnTo>
                    <a:pt x="120000" y="60000"/>
                  </a:lnTo>
                </a:path>
              </a:pathLst>
            </a:custGeom>
            <a:noFill/>
            <a:ln w="12700" cap="flat" cmpd="sng">
              <a:solidFill>
                <a:schemeClr val="accent5"/>
              </a:solidFill>
              <a:prstDash val="solid"/>
              <a:round/>
              <a:headEnd type="none" w="sm" len="sm"/>
              <a:tailEnd type="none" w="sm" len="sm"/>
            </a:ln>
          </p:spPr>
        </p:sp>
        <p:sp>
          <p:nvSpPr>
            <p:cNvPr id="152" name="Google Shape;152;p2"/>
            <p:cNvSpPr/>
            <p:nvPr/>
          </p:nvSpPr>
          <p:spPr>
            <a:xfrm rot="150926">
              <a:off x="4296666" y="3384750"/>
              <a:ext cx="1125286" cy="48076"/>
            </a:xfrm>
            <a:custGeom>
              <a:avLst/>
              <a:gdLst/>
              <a:ahLst/>
              <a:cxnLst/>
              <a:rect l="l" t="t" r="r" b="b"/>
              <a:pathLst>
                <a:path w="120000" h="120000" extrusionOk="0">
                  <a:moveTo>
                    <a:pt x="0" y="60000"/>
                  </a:moveTo>
                  <a:lnTo>
                    <a:pt x="120000" y="60000"/>
                  </a:lnTo>
                </a:path>
              </a:pathLst>
            </a:custGeom>
            <a:noFill/>
            <a:ln w="12700" cap="flat" cmpd="sng">
              <a:solidFill>
                <a:schemeClr val="accent5"/>
              </a:solidFill>
              <a:prstDash val="solid"/>
              <a:round/>
              <a:headEnd type="none" w="sm" len="sm"/>
              <a:tailEnd type="none" w="sm" len="sm"/>
            </a:ln>
          </p:spPr>
        </p:sp>
        <p:sp>
          <p:nvSpPr>
            <p:cNvPr id="153" name="Google Shape;153;p2"/>
            <p:cNvSpPr/>
            <p:nvPr/>
          </p:nvSpPr>
          <p:spPr>
            <a:xfrm rot="-1933166">
              <a:off x="4187821" y="2225603"/>
              <a:ext cx="1420732" cy="48076"/>
            </a:xfrm>
            <a:custGeom>
              <a:avLst/>
              <a:gdLst/>
              <a:ahLst/>
              <a:cxnLst/>
              <a:rect l="l" t="t" r="r" b="b"/>
              <a:pathLst>
                <a:path w="120000" h="120000" extrusionOk="0">
                  <a:moveTo>
                    <a:pt x="0" y="60000"/>
                  </a:moveTo>
                  <a:lnTo>
                    <a:pt x="120000" y="60000"/>
                  </a:lnTo>
                </a:path>
              </a:pathLst>
            </a:custGeom>
            <a:noFill/>
            <a:ln w="12700" cap="flat" cmpd="sng">
              <a:solidFill>
                <a:schemeClr val="accent5"/>
              </a:solidFill>
              <a:prstDash val="solid"/>
              <a:round/>
              <a:headEnd type="none" w="sm" len="sm"/>
              <a:tailEnd type="none" w="sm" len="sm"/>
            </a:ln>
          </p:spPr>
        </p:sp>
        <p:sp>
          <p:nvSpPr>
            <p:cNvPr id="154" name="Google Shape;154;p2"/>
            <p:cNvSpPr/>
            <p:nvPr/>
          </p:nvSpPr>
          <p:spPr>
            <a:xfrm>
              <a:off x="636456" y="1733413"/>
              <a:ext cx="3202869" cy="3202869"/>
            </a:xfrm>
            <a:prstGeom prst="ellipse">
              <a:avLst/>
            </a:prstGeom>
            <a:blipFill rotWithShape="1">
              <a:blip r:embed="rId3">
                <a:alphaModFix/>
              </a:blip>
              <a:stretch>
                <a:fillRect/>
              </a:stretch>
            </a:blipFill>
            <a:ln w="127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2"/>
            <p:cNvSpPr/>
            <p:nvPr/>
          </p:nvSpPr>
          <p:spPr>
            <a:xfrm>
              <a:off x="5351153" y="397228"/>
              <a:ext cx="1922394" cy="1922394"/>
            </a:xfrm>
            <a:prstGeom prst="ellipse">
              <a:avLst/>
            </a:prstGeom>
            <a:solidFill>
              <a:srgbClr val="F4A6B7"/>
            </a:solidFill>
            <a:ln w="127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2"/>
            <p:cNvSpPr txBox="1"/>
            <p:nvPr/>
          </p:nvSpPr>
          <p:spPr>
            <a:xfrm>
              <a:off x="5632681" y="678756"/>
              <a:ext cx="1359338" cy="1359338"/>
            </a:xfrm>
            <a:prstGeom prst="rect">
              <a:avLst/>
            </a:prstGeom>
            <a:noFill/>
            <a:ln>
              <a:noFill/>
            </a:ln>
          </p:spPr>
          <p:txBody>
            <a:bodyPr spcFirstLastPara="1" wrap="square" lIns="12700" tIns="12700" rIns="12700" bIns="12700" anchor="ctr" anchorCtr="0">
              <a:noAutofit/>
            </a:bodyPr>
            <a:lstStyle/>
            <a:p>
              <a:pPr marL="0" marR="0" lvl="0" indent="0" algn="ctr" rtl="0">
                <a:lnSpc>
                  <a:spcPct val="90000"/>
                </a:lnSpc>
                <a:spcBef>
                  <a:spcPts val="0"/>
                </a:spcBef>
                <a:spcAft>
                  <a:spcPts val="0"/>
                </a:spcAft>
                <a:buNone/>
              </a:pPr>
              <a:r>
                <a:rPr lang="it-IT" sz="2000" b="1" i="0" u="none" strike="noStrike" cap="none">
                  <a:solidFill>
                    <a:srgbClr val="5F196F"/>
                  </a:solidFill>
                  <a:latin typeface="Century Gothic"/>
                  <a:ea typeface="Century Gothic"/>
                  <a:cs typeface="Century Gothic"/>
                  <a:sym typeface="Century Gothic"/>
                </a:rPr>
                <a:t>Cos’è?</a:t>
              </a:r>
              <a:endParaRPr/>
            </a:p>
          </p:txBody>
        </p:sp>
        <p:sp>
          <p:nvSpPr>
            <p:cNvPr id="157" name="Google Shape;157;p2"/>
            <p:cNvSpPr/>
            <p:nvPr/>
          </p:nvSpPr>
          <p:spPr>
            <a:xfrm>
              <a:off x="7464879" y="397228"/>
              <a:ext cx="2883591" cy="1922394"/>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2"/>
            <p:cNvSpPr txBox="1"/>
            <p:nvPr/>
          </p:nvSpPr>
          <p:spPr>
            <a:xfrm>
              <a:off x="7464879" y="397228"/>
              <a:ext cx="2883591" cy="1922394"/>
            </a:xfrm>
            <a:prstGeom prst="rect">
              <a:avLst/>
            </a:prstGeom>
            <a:noFill/>
            <a:ln>
              <a:noFill/>
            </a:ln>
          </p:spPr>
          <p:txBody>
            <a:bodyPr spcFirstLastPara="1" wrap="square" lIns="0" tIns="0" rIns="0" bIns="0" anchor="ctr" anchorCtr="0">
              <a:noAutofit/>
            </a:bodyPr>
            <a:lstStyle/>
            <a:p>
              <a:pPr marL="171450" marR="0" lvl="1" indent="-171450" algn="l" rtl="0">
                <a:lnSpc>
                  <a:spcPct val="90000"/>
                </a:lnSpc>
                <a:spcBef>
                  <a:spcPts val="0"/>
                </a:spcBef>
                <a:spcAft>
                  <a:spcPts val="0"/>
                </a:spcAft>
                <a:buClr>
                  <a:schemeClr val="dk1"/>
                </a:buClr>
                <a:buSzPts val="1600"/>
                <a:buFont typeface="Century Gothic"/>
                <a:buChar char="•"/>
              </a:pPr>
              <a:r>
                <a:rPr lang="it-IT" sz="1600" b="0" i="0" u="none" strike="noStrike" cap="none">
                  <a:solidFill>
                    <a:schemeClr val="dk1"/>
                  </a:solidFill>
                  <a:latin typeface="Century Gothic"/>
                  <a:ea typeface="Century Gothic"/>
                  <a:cs typeface="Century Gothic"/>
                  <a:sym typeface="Century Gothic"/>
                </a:rPr>
                <a:t>La carta d’identità professionale e culturale della scuola, approvato dal collegio dei docenti</a:t>
              </a:r>
              <a:endParaRPr/>
            </a:p>
            <a:p>
              <a:pPr marL="171450" marR="0" lvl="1" indent="-171450" algn="l" rtl="0">
                <a:lnSpc>
                  <a:spcPct val="90000"/>
                </a:lnSpc>
                <a:spcBef>
                  <a:spcPts val="240"/>
                </a:spcBef>
                <a:spcAft>
                  <a:spcPts val="0"/>
                </a:spcAft>
                <a:buClr>
                  <a:schemeClr val="dk1"/>
                </a:buClr>
                <a:buSzPts val="1600"/>
                <a:buFont typeface="Century Gothic"/>
                <a:buChar char="•"/>
              </a:pPr>
              <a:r>
                <a:rPr lang="it-IT" sz="1600" b="0" i="0" u="none" strike="noStrike" cap="none">
                  <a:solidFill>
                    <a:schemeClr val="dk1"/>
                  </a:solidFill>
                  <a:latin typeface="Century Gothic"/>
                  <a:ea typeface="Century Gothic"/>
                  <a:cs typeface="Century Gothic"/>
                  <a:sym typeface="Century Gothic"/>
                </a:rPr>
                <a:t>E’ un documento aperto, modificabile e revisionabile periodicamente sulla base dei risultati e dei cambiamenti del contesto</a:t>
              </a:r>
              <a:endParaRPr/>
            </a:p>
          </p:txBody>
        </p:sp>
        <p:sp>
          <p:nvSpPr>
            <p:cNvPr id="159" name="Google Shape;159;p2"/>
            <p:cNvSpPr/>
            <p:nvPr/>
          </p:nvSpPr>
          <p:spPr>
            <a:xfrm>
              <a:off x="5420485" y="2514791"/>
              <a:ext cx="1921721" cy="1921721"/>
            </a:xfrm>
            <a:prstGeom prst="ellipse">
              <a:avLst/>
            </a:prstGeom>
            <a:solidFill>
              <a:srgbClr val="F4A6B7"/>
            </a:solidFill>
            <a:ln w="127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2"/>
            <p:cNvSpPr txBox="1"/>
            <p:nvPr/>
          </p:nvSpPr>
          <p:spPr>
            <a:xfrm>
              <a:off x="5701915" y="2796221"/>
              <a:ext cx="1358861" cy="1358861"/>
            </a:xfrm>
            <a:prstGeom prst="rect">
              <a:avLst/>
            </a:prstGeom>
            <a:noFill/>
            <a:ln>
              <a:noFill/>
            </a:ln>
          </p:spPr>
          <p:txBody>
            <a:bodyPr spcFirstLastPara="1" wrap="square" lIns="12050" tIns="12050" rIns="12050" bIns="12050" anchor="ctr" anchorCtr="0">
              <a:noAutofit/>
            </a:bodyPr>
            <a:lstStyle/>
            <a:p>
              <a:pPr marL="0" marR="0" lvl="0" indent="0" algn="ctr" rtl="0">
                <a:lnSpc>
                  <a:spcPct val="90000"/>
                </a:lnSpc>
                <a:spcBef>
                  <a:spcPts val="0"/>
                </a:spcBef>
                <a:spcAft>
                  <a:spcPts val="0"/>
                </a:spcAft>
                <a:buNone/>
              </a:pPr>
              <a:endParaRPr sz="1900" b="0" i="0" u="none" strike="noStrike" cap="none">
                <a:solidFill>
                  <a:schemeClr val="lt1"/>
                </a:solidFill>
                <a:latin typeface="Century Gothic"/>
                <a:ea typeface="Century Gothic"/>
                <a:cs typeface="Century Gothic"/>
                <a:sym typeface="Century Gothic"/>
              </a:endParaRPr>
            </a:p>
            <a:p>
              <a:pPr marL="0" marR="0" lvl="0" indent="0" algn="ctr" rtl="0">
                <a:lnSpc>
                  <a:spcPct val="90000"/>
                </a:lnSpc>
                <a:spcBef>
                  <a:spcPts val="665"/>
                </a:spcBef>
                <a:spcAft>
                  <a:spcPts val="0"/>
                </a:spcAft>
                <a:buNone/>
              </a:pPr>
              <a:r>
                <a:rPr lang="it-IT" sz="2000" b="1" i="0" u="none" strike="noStrike" cap="none">
                  <a:solidFill>
                    <a:srgbClr val="5F196F"/>
                  </a:solidFill>
                  <a:latin typeface="Century Gothic"/>
                  <a:ea typeface="Century Gothic"/>
                  <a:cs typeface="Century Gothic"/>
                  <a:sym typeface="Century Gothic"/>
                </a:rPr>
                <a:t>Cosa contiene?</a:t>
              </a:r>
              <a:endParaRPr/>
            </a:p>
            <a:p>
              <a:pPr marL="0" marR="0" lvl="0" indent="0" algn="ctr" rtl="0">
                <a:lnSpc>
                  <a:spcPct val="90000"/>
                </a:lnSpc>
                <a:spcBef>
                  <a:spcPts val="700"/>
                </a:spcBef>
                <a:spcAft>
                  <a:spcPts val="0"/>
                </a:spcAft>
                <a:buNone/>
              </a:pPr>
              <a:endParaRPr sz="1900" b="0" i="0" u="none" strike="noStrike" cap="none">
                <a:solidFill>
                  <a:schemeClr val="lt1"/>
                </a:solidFill>
                <a:latin typeface="Century Gothic"/>
                <a:ea typeface="Century Gothic"/>
                <a:cs typeface="Century Gothic"/>
                <a:sym typeface="Century Gothic"/>
              </a:endParaRPr>
            </a:p>
          </p:txBody>
        </p:sp>
        <p:sp>
          <p:nvSpPr>
            <p:cNvPr id="161" name="Google Shape;161;p2"/>
            <p:cNvSpPr/>
            <p:nvPr/>
          </p:nvSpPr>
          <p:spPr>
            <a:xfrm>
              <a:off x="7534379" y="2514791"/>
              <a:ext cx="2882582" cy="1921721"/>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2"/>
            <p:cNvSpPr txBox="1"/>
            <p:nvPr/>
          </p:nvSpPr>
          <p:spPr>
            <a:xfrm>
              <a:off x="7534379" y="2514791"/>
              <a:ext cx="2882582" cy="1921721"/>
            </a:xfrm>
            <a:prstGeom prst="rect">
              <a:avLst/>
            </a:prstGeom>
            <a:noFill/>
            <a:ln>
              <a:noFill/>
            </a:ln>
          </p:spPr>
          <p:txBody>
            <a:bodyPr spcFirstLastPara="1" wrap="square" lIns="0" tIns="0" rIns="0" bIns="0" anchor="ctr" anchorCtr="0">
              <a:noAutofit/>
            </a:bodyPr>
            <a:lstStyle/>
            <a:p>
              <a:pPr marL="171450" marR="0" lvl="1" indent="-171450" algn="l" rtl="0">
                <a:lnSpc>
                  <a:spcPct val="90000"/>
                </a:lnSpc>
                <a:spcBef>
                  <a:spcPts val="0"/>
                </a:spcBef>
                <a:spcAft>
                  <a:spcPts val="0"/>
                </a:spcAft>
                <a:buClr>
                  <a:schemeClr val="dk1"/>
                </a:buClr>
                <a:buSzPts val="1600"/>
                <a:buFont typeface="Century Gothic"/>
                <a:buChar char="•"/>
              </a:pPr>
              <a:r>
                <a:rPr lang="it-IT" sz="1600" b="0" i="0" u="none" strike="noStrike" cap="none">
                  <a:solidFill>
                    <a:schemeClr val="dk1"/>
                  </a:solidFill>
                  <a:latin typeface="Century Gothic"/>
                  <a:ea typeface="Century Gothic"/>
                  <a:cs typeface="Century Gothic"/>
                  <a:sym typeface="Century Gothic"/>
                </a:rPr>
                <a:t>La progettazione curricolare</a:t>
              </a:r>
              <a:endParaRPr/>
            </a:p>
            <a:p>
              <a:pPr marL="171450" marR="0" lvl="1" indent="-171450" algn="l" rtl="0">
                <a:lnSpc>
                  <a:spcPct val="90000"/>
                </a:lnSpc>
                <a:spcBef>
                  <a:spcPts val="240"/>
                </a:spcBef>
                <a:spcAft>
                  <a:spcPts val="0"/>
                </a:spcAft>
                <a:buClr>
                  <a:schemeClr val="dk1"/>
                </a:buClr>
                <a:buSzPts val="1600"/>
                <a:buFont typeface="Century Gothic"/>
                <a:buChar char="•"/>
              </a:pPr>
              <a:r>
                <a:rPr lang="it-IT" sz="1600" b="0" i="0" u="none" strike="noStrike" cap="none">
                  <a:solidFill>
                    <a:schemeClr val="dk1"/>
                  </a:solidFill>
                  <a:latin typeface="Century Gothic"/>
                  <a:ea typeface="Century Gothic"/>
                  <a:cs typeface="Century Gothic"/>
                  <a:sym typeface="Century Gothic"/>
                </a:rPr>
                <a:t>La progettazione extracurricolare didattica e organizzativa</a:t>
              </a:r>
              <a:endParaRPr/>
            </a:p>
            <a:p>
              <a:pPr marL="171450" marR="0" lvl="1" indent="-171450" algn="l" rtl="0">
                <a:lnSpc>
                  <a:spcPct val="90000"/>
                </a:lnSpc>
                <a:spcBef>
                  <a:spcPts val="240"/>
                </a:spcBef>
                <a:spcAft>
                  <a:spcPts val="0"/>
                </a:spcAft>
                <a:buClr>
                  <a:schemeClr val="dk1"/>
                </a:buClr>
                <a:buSzPts val="1600"/>
                <a:buFont typeface="Century Gothic"/>
                <a:buChar char="•"/>
              </a:pPr>
              <a:r>
                <a:rPr lang="it-IT" sz="1600" b="0" i="0" u="none" strike="noStrike" cap="none">
                  <a:solidFill>
                    <a:schemeClr val="dk1"/>
                  </a:solidFill>
                  <a:latin typeface="Century Gothic"/>
                  <a:ea typeface="Century Gothic"/>
                  <a:cs typeface="Century Gothic"/>
                  <a:sym typeface="Century Gothic"/>
                </a:rPr>
                <a:t>Finalità educative-didattiche</a:t>
              </a:r>
              <a:endParaRPr/>
            </a:p>
          </p:txBody>
        </p:sp>
        <p:sp>
          <p:nvSpPr>
            <p:cNvPr id="163" name="Google Shape;163;p2"/>
            <p:cNvSpPr/>
            <p:nvPr/>
          </p:nvSpPr>
          <p:spPr>
            <a:xfrm>
              <a:off x="5447275" y="4705428"/>
              <a:ext cx="1921721" cy="1921721"/>
            </a:xfrm>
            <a:prstGeom prst="ellipse">
              <a:avLst/>
            </a:prstGeom>
            <a:solidFill>
              <a:srgbClr val="F4A6B7"/>
            </a:solidFill>
            <a:ln w="127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2"/>
            <p:cNvSpPr txBox="1"/>
            <p:nvPr/>
          </p:nvSpPr>
          <p:spPr>
            <a:xfrm>
              <a:off x="5728705" y="4986858"/>
              <a:ext cx="1358861" cy="1358861"/>
            </a:xfrm>
            <a:prstGeom prst="rect">
              <a:avLst/>
            </a:prstGeom>
            <a:noFill/>
            <a:ln>
              <a:noFill/>
            </a:ln>
          </p:spPr>
          <p:txBody>
            <a:bodyPr spcFirstLastPara="1" wrap="square" lIns="12700" tIns="12700" rIns="12700" bIns="12700" anchor="ctr" anchorCtr="0">
              <a:noAutofit/>
            </a:bodyPr>
            <a:lstStyle/>
            <a:p>
              <a:pPr marL="0" marR="0" lvl="0" indent="0" algn="ctr" rtl="0">
                <a:lnSpc>
                  <a:spcPct val="90000"/>
                </a:lnSpc>
                <a:spcBef>
                  <a:spcPts val="0"/>
                </a:spcBef>
                <a:spcAft>
                  <a:spcPts val="0"/>
                </a:spcAft>
                <a:buNone/>
              </a:pPr>
              <a:r>
                <a:rPr lang="it-IT" sz="2000" b="1" i="0" u="none" strike="noStrike" cap="none">
                  <a:solidFill>
                    <a:srgbClr val="5F196F"/>
                  </a:solidFill>
                  <a:latin typeface="Century Gothic"/>
                  <a:ea typeface="Century Gothic"/>
                  <a:cs typeface="Century Gothic"/>
                  <a:sym typeface="Century Gothic"/>
                </a:rPr>
                <a:t>A chi si rivolge?</a:t>
              </a:r>
              <a:endParaRPr/>
            </a:p>
          </p:txBody>
        </p:sp>
        <p:sp>
          <p:nvSpPr>
            <p:cNvPr id="165" name="Google Shape;165;p2"/>
            <p:cNvSpPr/>
            <p:nvPr/>
          </p:nvSpPr>
          <p:spPr>
            <a:xfrm>
              <a:off x="7561170" y="4705428"/>
              <a:ext cx="2882582" cy="1921721"/>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2"/>
            <p:cNvSpPr txBox="1"/>
            <p:nvPr/>
          </p:nvSpPr>
          <p:spPr>
            <a:xfrm>
              <a:off x="7561170" y="4705428"/>
              <a:ext cx="2882582" cy="1921721"/>
            </a:xfrm>
            <a:prstGeom prst="rect">
              <a:avLst/>
            </a:prstGeom>
            <a:noFill/>
            <a:ln>
              <a:noFill/>
            </a:ln>
          </p:spPr>
          <p:txBody>
            <a:bodyPr spcFirstLastPara="1" wrap="square" lIns="0" tIns="0" rIns="0" bIns="0" anchor="ctr" anchorCtr="0">
              <a:noAutofit/>
            </a:bodyPr>
            <a:lstStyle/>
            <a:p>
              <a:pPr marL="171450" marR="0" lvl="1" indent="-171450" algn="l" rtl="0">
                <a:lnSpc>
                  <a:spcPct val="90000"/>
                </a:lnSpc>
                <a:spcBef>
                  <a:spcPts val="0"/>
                </a:spcBef>
                <a:spcAft>
                  <a:spcPts val="0"/>
                </a:spcAft>
                <a:buClr>
                  <a:schemeClr val="dk1"/>
                </a:buClr>
                <a:buSzPts val="1600"/>
                <a:buFont typeface="Century Gothic"/>
                <a:buChar char="•"/>
              </a:pPr>
              <a:r>
                <a:rPr lang="it-IT" sz="1600" b="0" i="0" u="none" strike="noStrike" cap="none">
                  <a:solidFill>
                    <a:schemeClr val="dk1"/>
                  </a:solidFill>
                  <a:latin typeface="Century Gothic"/>
                  <a:ea typeface="Century Gothic"/>
                  <a:cs typeface="Century Gothic"/>
                  <a:sym typeface="Century Gothic"/>
                </a:rPr>
                <a:t>Alunni</a:t>
              </a:r>
              <a:endParaRPr/>
            </a:p>
            <a:p>
              <a:pPr marL="171450" marR="0" lvl="1" indent="-171450" algn="l" rtl="0">
                <a:lnSpc>
                  <a:spcPct val="90000"/>
                </a:lnSpc>
                <a:spcBef>
                  <a:spcPts val="240"/>
                </a:spcBef>
                <a:spcAft>
                  <a:spcPts val="0"/>
                </a:spcAft>
                <a:buClr>
                  <a:schemeClr val="dk1"/>
                </a:buClr>
                <a:buSzPts val="1600"/>
                <a:buFont typeface="Century Gothic"/>
                <a:buChar char="•"/>
              </a:pPr>
              <a:r>
                <a:rPr lang="it-IT" sz="1600" b="0" i="0" u="none" strike="noStrike" cap="none">
                  <a:solidFill>
                    <a:schemeClr val="dk1"/>
                  </a:solidFill>
                  <a:latin typeface="Century Gothic"/>
                  <a:ea typeface="Century Gothic"/>
                  <a:cs typeface="Century Gothic"/>
                  <a:sym typeface="Century Gothic"/>
                </a:rPr>
                <a:t>Famiglie</a:t>
              </a:r>
              <a:endParaRPr/>
            </a:p>
            <a:p>
              <a:pPr marL="171450" marR="0" lvl="1" indent="-171450" algn="l" rtl="0">
                <a:lnSpc>
                  <a:spcPct val="90000"/>
                </a:lnSpc>
                <a:spcBef>
                  <a:spcPts val="240"/>
                </a:spcBef>
                <a:spcAft>
                  <a:spcPts val="0"/>
                </a:spcAft>
                <a:buClr>
                  <a:schemeClr val="dk1"/>
                </a:buClr>
                <a:buSzPts val="1600"/>
                <a:buFont typeface="Century Gothic"/>
                <a:buChar char="•"/>
              </a:pPr>
              <a:r>
                <a:rPr lang="it-IT" sz="1600" b="0" i="0" u="none" strike="noStrike" cap="none">
                  <a:solidFill>
                    <a:schemeClr val="dk1"/>
                  </a:solidFill>
                  <a:latin typeface="Century Gothic"/>
                  <a:ea typeface="Century Gothic"/>
                  <a:cs typeface="Century Gothic"/>
                  <a:sym typeface="Century Gothic"/>
                </a:rPr>
                <a:t>Operatori scolastici</a:t>
              </a:r>
              <a:endParaRPr/>
            </a:p>
            <a:p>
              <a:pPr marL="171450" marR="0" lvl="1" indent="-171450" algn="l" rtl="0">
                <a:lnSpc>
                  <a:spcPct val="90000"/>
                </a:lnSpc>
                <a:spcBef>
                  <a:spcPts val="240"/>
                </a:spcBef>
                <a:spcAft>
                  <a:spcPts val="0"/>
                </a:spcAft>
                <a:buClr>
                  <a:schemeClr val="dk1"/>
                </a:buClr>
                <a:buSzPts val="1600"/>
                <a:buFont typeface="Century Gothic"/>
                <a:buChar char="•"/>
              </a:pPr>
              <a:r>
                <a:rPr lang="it-IT" sz="1600" b="0" i="0" u="none" strike="noStrike" cap="none">
                  <a:solidFill>
                    <a:schemeClr val="dk1"/>
                  </a:solidFill>
                  <a:latin typeface="Century Gothic"/>
                  <a:ea typeface="Century Gothic"/>
                  <a:cs typeface="Century Gothic"/>
                  <a:sym typeface="Century Gothic"/>
                </a:rPr>
                <a:t>Comunità locali, agenzie culturali educative e ricreative del territorio</a:t>
              </a:r>
              <a:endParaRPr/>
            </a:p>
          </p:txBody>
        </p:sp>
      </p:gr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graphicFrame>
        <p:nvGraphicFramePr>
          <p:cNvPr id="320" name="Google Shape;320;p21"/>
          <p:cNvGraphicFramePr/>
          <p:nvPr>
            <p:extLst>
              <p:ext uri="{D42A27DB-BD31-4B8C-83A1-F6EECF244321}">
                <p14:modId xmlns:p14="http://schemas.microsoft.com/office/powerpoint/2010/main" val="3097379084"/>
              </p:ext>
            </p:extLst>
          </p:nvPr>
        </p:nvGraphicFramePr>
        <p:xfrm>
          <a:off x="0" y="1423904"/>
          <a:ext cx="12192000" cy="5434100"/>
        </p:xfrm>
        <a:graphic>
          <a:graphicData uri="http://schemas.openxmlformats.org/drawingml/2006/table">
            <a:tbl>
              <a:tblPr firstRow="1" firstCol="1" bandRow="1">
                <a:noFill/>
                <a:tableStyleId>{786BDF94-1CCC-49DB-8AD0-1CCA35DFA441}</a:tableStyleId>
              </a:tblPr>
              <a:tblGrid>
                <a:gridCol w="3642400"/>
                <a:gridCol w="8549600"/>
              </a:tblGrid>
              <a:tr h="5434100">
                <a:tc>
                  <a:txBody>
                    <a:bodyPr/>
                    <a:lstStyle/>
                    <a:p>
                      <a:pPr marL="0" marR="0" lvl="0" indent="0" algn="ctr" rtl="0">
                        <a:spcBef>
                          <a:spcPts val="0"/>
                        </a:spcBef>
                        <a:spcAft>
                          <a:spcPts val="0"/>
                        </a:spcAft>
                        <a:buNone/>
                      </a:pPr>
                      <a:r>
                        <a:rPr lang="it-IT" sz="2200" b="1" u="none" strike="noStrike" cap="none" dirty="0">
                          <a:solidFill>
                            <a:schemeClr val="dk1"/>
                          </a:solidFill>
                          <a:latin typeface="Century Gothic"/>
                          <a:ea typeface="Century Gothic"/>
                          <a:cs typeface="Century Gothic"/>
                          <a:sym typeface="Century Gothic"/>
                        </a:rPr>
                        <a:t>SPORTELLO D’ASCOLTO</a:t>
                      </a:r>
                      <a:endParaRPr dirty="0"/>
                    </a:p>
                    <a:p>
                      <a:pPr marL="0" marR="0" lvl="0" indent="0" algn="ctr" rtl="0">
                        <a:spcBef>
                          <a:spcPts val="0"/>
                        </a:spcBef>
                        <a:spcAft>
                          <a:spcPts val="0"/>
                        </a:spcAft>
                        <a:buNone/>
                      </a:pPr>
                      <a:endParaRPr sz="2200" b="1" u="none" strike="noStrike" cap="none" dirty="0">
                        <a:solidFill>
                          <a:schemeClr val="dk1"/>
                        </a:solidFill>
                        <a:latin typeface="Century Gothic"/>
                        <a:ea typeface="Century Gothic"/>
                        <a:cs typeface="Century Gothic"/>
                        <a:sym typeface="Century Gothic"/>
                      </a:endParaRPr>
                    </a:p>
                    <a:p>
                      <a:pPr marL="0" marR="0" lvl="0" indent="0" algn="ctr" rtl="0">
                        <a:spcBef>
                          <a:spcPts val="0"/>
                        </a:spcBef>
                        <a:spcAft>
                          <a:spcPts val="0"/>
                        </a:spcAft>
                        <a:buNone/>
                      </a:pPr>
                      <a:r>
                        <a:rPr lang="it-IT" sz="2200" b="1" u="none" strike="noStrike" cap="none" dirty="0">
                          <a:solidFill>
                            <a:schemeClr val="dk1"/>
                          </a:solidFill>
                          <a:latin typeface="Century Gothic"/>
                          <a:ea typeface="Century Gothic"/>
                          <a:cs typeface="Century Gothic"/>
                          <a:sym typeface="Century Gothic"/>
                        </a:rPr>
                        <a:t>Docente </a:t>
                      </a:r>
                      <a:endParaRPr dirty="0"/>
                    </a:p>
                    <a:p>
                      <a:pPr marL="0" marR="0" lvl="0" indent="0" algn="ctr" rtl="0">
                        <a:spcBef>
                          <a:spcPts val="0"/>
                        </a:spcBef>
                        <a:spcAft>
                          <a:spcPts val="0"/>
                        </a:spcAft>
                        <a:buNone/>
                      </a:pPr>
                      <a:r>
                        <a:rPr lang="it-IT" sz="2200" b="1" u="none" strike="noStrike" cap="none" dirty="0" err="1">
                          <a:solidFill>
                            <a:schemeClr val="dk1"/>
                          </a:solidFill>
                          <a:latin typeface="Century Gothic"/>
                          <a:ea typeface="Century Gothic"/>
                          <a:cs typeface="Century Gothic"/>
                          <a:sym typeface="Century Gothic"/>
                        </a:rPr>
                        <a:t>Marinicla</a:t>
                      </a:r>
                      <a:r>
                        <a:rPr lang="it-IT" sz="2200" b="1" u="none" strike="noStrike" cap="none" dirty="0">
                          <a:solidFill>
                            <a:schemeClr val="dk1"/>
                          </a:solidFill>
                          <a:latin typeface="Century Gothic"/>
                          <a:ea typeface="Century Gothic"/>
                          <a:cs typeface="Century Gothic"/>
                          <a:sym typeface="Century Gothic"/>
                        </a:rPr>
                        <a:t> </a:t>
                      </a:r>
                      <a:r>
                        <a:rPr lang="it-IT" sz="2200" b="1" u="none" strike="noStrike" cap="none" dirty="0" err="1">
                          <a:solidFill>
                            <a:schemeClr val="dk1"/>
                          </a:solidFill>
                          <a:latin typeface="Century Gothic"/>
                          <a:ea typeface="Century Gothic"/>
                          <a:cs typeface="Century Gothic"/>
                          <a:sym typeface="Century Gothic"/>
                        </a:rPr>
                        <a:t>Salamida</a:t>
                      </a:r>
                      <a:endParaRPr sz="2200" b="1" u="none" strike="noStrike" cap="none" dirty="0">
                        <a:solidFill>
                          <a:schemeClr val="dk1"/>
                        </a:solidFill>
                        <a:latin typeface="Century Gothic"/>
                        <a:ea typeface="Century Gothic"/>
                        <a:cs typeface="Century Gothic"/>
                        <a:sym typeface="Century Gothic"/>
                      </a:endParaRPr>
                    </a:p>
                    <a:p>
                      <a:pPr marL="0" marR="0" lvl="0" indent="0" algn="ctr" rtl="0">
                        <a:spcBef>
                          <a:spcPts val="0"/>
                        </a:spcBef>
                        <a:spcAft>
                          <a:spcPts val="0"/>
                        </a:spcAft>
                        <a:buNone/>
                      </a:pPr>
                      <a:endParaRPr sz="2400" b="1" u="none" strike="noStrike" cap="none" dirty="0">
                        <a:solidFill>
                          <a:schemeClr val="dk1"/>
                        </a:solidFill>
                        <a:latin typeface="Century Gothic"/>
                        <a:ea typeface="Century Gothic"/>
                        <a:cs typeface="Century Gothic"/>
                        <a:sym typeface="Century Gothic"/>
                      </a:endParaRPr>
                    </a:p>
                  </a:txBody>
                  <a:tcPr marL="63225" marR="63225"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lnTlToBr w="12700" cmpd="sng">
                      <a:noFill/>
                      <a:prstDash val="solid"/>
                    </a:lnTlToBr>
                    <a:lnBlToTr w="12700" cmpd="sng">
                      <a:noFill/>
                      <a:prstDash val="solid"/>
                    </a:lnBlToTr>
                    <a:solidFill>
                      <a:schemeClr val="lt1"/>
                    </a:solidFill>
                  </a:tcPr>
                </a:tc>
                <a:tc>
                  <a:txBody>
                    <a:bodyPr/>
                    <a:lstStyle/>
                    <a:p>
                      <a:pPr marL="0" marR="0" lvl="0" indent="0" algn="just" rtl="0">
                        <a:lnSpc>
                          <a:spcPct val="115000"/>
                        </a:lnSpc>
                        <a:spcBef>
                          <a:spcPts val="0"/>
                        </a:spcBef>
                        <a:spcAft>
                          <a:spcPts val="0"/>
                        </a:spcAft>
                        <a:buClr>
                          <a:schemeClr val="dk1"/>
                        </a:buClr>
                        <a:buSzPts val="1800"/>
                        <a:buFont typeface="Noto Sans Symbols"/>
                        <a:buNone/>
                      </a:pPr>
                      <a:endParaRPr sz="1800" b="1" u="none" strike="noStrike" cap="none" dirty="0">
                        <a:solidFill>
                          <a:schemeClr val="dk1"/>
                        </a:solidFill>
                        <a:latin typeface="Century Gothic"/>
                        <a:ea typeface="Century Gothic"/>
                        <a:cs typeface="Century Gothic"/>
                        <a:sym typeface="Century Gothic"/>
                      </a:endParaRPr>
                    </a:p>
                    <a:p>
                      <a:pPr marL="342900" marR="0" lvl="0" indent="-228600" algn="just" rtl="0">
                        <a:lnSpc>
                          <a:spcPct val="115000"/>
                        </a:lnSpc>
                        <a:spcBef>
                          <a:spcPts val="0"/>
                        </a:spcBef>
                        <a:spcAft>
                          <a:spcPts val="0"/>
                        </a:spcAft>
                        <a:buClr>
                          <a:schemeClr val="dk1"/>
                        </a:buClr>
                        <a:buSzPts val="1800"/>
                        <a:buFont typeface="Noto Sans Symbols"/>
                        <a:buNone/>
                      </a:pPr>
                      <a:endParaRPr sz="1800" b="1" u="none" strike="noStrike" cap="none" dirty="0">
                        <a:solidFill>
                          <a:schemeClr val="dk1"/>
                        </a:solidFill>
                        <a:latin typeface="Century Gothic"/>
                        <a:ea typeface="Century Gothic"/>
                        <a:cs typeface="Century Gothic"/>
                        <a:sym typeface="Century Gothic"/>
                      </a:endParaRPr>
                    </a:p>
                    <a:p>
                      <a:pPr marL="342900" marR="0" lvl="0" indent="-203200" algn="just" rtl="0">
                        <a:lnSpc>
                          <a:spcPct val="115000"/>
                        </a:lnSpc>
                        <a:spcBef>
                          <a:spcPts val="0"/>
                        </a:spcBef>
                        <a:spcAft>
                          <a:spcPts val="0"/>
                        </a:spcAft>
                        <a:buClr>
                          <a:schemeClr val="dk1"/>
                        </a:buClr>
                        <a:buSzPts val="2200"/>
                        <a:buFont typeface="Noto Sans Symbols"/>
                        <a:buNone/>
                      </a:pPr>
                      <a:endParaRPr sz="2200" b="1" u="none" strike="noStrike" cap="none" dirty="0">
                        <a:solidFill>
                          <a:schemeClr val="tx1"/>
                        </a:solidFill>
                        <a:latin typeface="Century Gothic"/>
                        <a:ea typeface="Century Gothic"/>
                        <a:cs typeface="Century Gothic"/>
                        <a:sym typeface="Century Gothic"/>
                      </a:endParaRPr>
                    </a:p>
                    <a:p>
                      <a:pPr marL="342900" marR="0" lvl="0" indent="-342900" algn="l" rtl="0">
                        <a:lnSpc>
                          <a:spcPct val="150000"/>
                        </a:lnSpc>
                        <a:spcBef>
                          <a:spcPts val="0"/>
                        </a:spcBef>
                        <a:spcAft>
                          <a:spcPts val="0"/>
                        </a:spcAft>
                        <a:buClr>
                          <a:schemeClr val="dk1"/>
                        </a:buClr>
                        <a:buSzPts val="2200"/>
                        <a:buFont typeface="Arial" panose="020B0604020202020204" pitchFamily="34" charset="0"/>
                        <a:buChar char="•"/>
                      </a:pPr>
                      <a:r>
                        <a:rPr lang="it-IT" sz="2200" b="0" u="none" strike="noStrike" cap="none" dirty="0">
                          <a:solidFill>
                            <a:schemeClr val="tx1"/>
                          </a:solidFill>
                          <a:latin typeface="Century Gothic"/>
                          <a:ea typeface="Century Gothic"/>
                          <a:cs typeface="Century Gothic"/>
                          <a:sym typeface="Century Gothic"/>
                        </a:rPr>
                        <a:t>Colloqui con le famiglie</a:t>
                      </a:r>
                      <a:endParaRPr dirty="0">
                        <a:solidFill>
                          <a:schemeClr val="tx1"/>
                        </a:solidFill>
                      </a:endParaRPr>
                    </a:p>
                    <a:p>
                      <a:pPr marL="342900" marR="0" lvl="0" indent="-342900" algn="l" rtl="0">
                        <a:lnSpc>
                          <a:spcPct val="150000"/>
                        </a:lnSpc>
                        <a:spcBef>
                          <a:spcPts val="0"/>
                        </a:spcBef>
                        <a:spcAft>
                          <a:spcPts val="0"/>
                        </a:spcAft>
                        <a:buClr>
                          <a:schemeClr val="dk1"/>
                        </a:buClr>
                        <a:buSzPts val="2200"/>
                        <a:buFont typeface="Arial" panose="020B0604020202020204" pitchFamily="34" charset="0"/>
                        <a:buChar char="•"/>
                      </a:pPr>
                      <a:r>
                        <a:rPr lang="it-IT" sz="2200" b="0" u="none" strike="noStrike" cap="none" dirty="0">
                          <a:solidFill>
                            <a:schemeClr val="tx1"/>
                          </a:solidFill>
                          <a:latin typeface="Century Gothic"/>
                          <a:ea typeface="Century Gothic"/>
                          <a:cs typeface="Century Gothic"/>
                          <a:sym typeface="Century Gothic"/>
                        </a:rPr>
                        <a:t>Interventi nelle classi su richiesta dei docenti</a:t>
                      </a:r>
                      <a:endParaRPr dirty="0">
                        <a:solidFill>
                          <a:schemeClr val="tx1"/>
                        </a:solidFill>
                      </a:endParaRPr>
                    </a:p>
                    <a:p>
                      <a:pPr marL="342900" marR="0" lvl="0" indent="-342900" algn="l" rtl="0">
                        <a:lnSpc>
                          <a:spcPct val="150000"/>
                        </a:lnSpc>
                        <a:spcBef>
                          <a:spcPts val="0"/>
                        </a:spcBef>
                        <a:spcAft>
                          <a:spcPts val="0"/>
                        </a:spcAft>
                        <a:buClr>
                          <a:schemeClr val="dk1"/>
                        </a:buClr>
                        <a:buSzPts val="2200"/>
                        <a:buFont typeface="Arial" panose="020B0604020202020204" pitchFamily="34" charset="0"/>
                        <a:buChar char="•"/>
                      </a:pPr>
                      <a:r>
                        <a:rPr lang="it-IT" sz="2200" b="0" u="none" strike="noStrike" cap="none" dirty="0">
                          <a:solidFill>
                            <a:schemeClr val="tx1"/>
                          </a:solidFill>
                          <a:latin typeface="Century Gothic"/>
                          <a:ea typeface="Century Gothic"/>
                          <a:cs typeface="Century Gothic"/>
                          <a:sym typeface="Century Gothic"/>
                        </a:rPr>
                        <a:t>Colloqui individuali con gli alunni </a:t>
                      </a:r>
                      <a:endParaRPr dirty="0">
                        <a:solidFill>
                          <a:schemeClr val="tx1"/>
                        </a:solidFill>
                      </a:endParaRPr>
                    </a:p>
                    <a:p>
                      <a:pPr marL="342900" marR="0" lvl="0" indent="-342900" algn="l" rtl="0">
                        <a:lnSpc>
                          <a:spcPct val="150000"/>
                        </a:lnSpc>
                        <a:spcBef>
                          <a:spcPts val="1000"/>
                        </a:spcBef>
                        <a:spcAft>
                          <a:spcPts val="0"/>
                        </a:spcAft>
                        <a:buClr>
                          <a:schemeClr val="dk1"/>
                        </a:buClr>
                        <a:buSzPts val="2200"/>
                        <a:buFont typeface="Arial" panose="020B0604020202020204" pitchFamily="34" charset="0"/>
                        <a:buChar char="•"/>
                      </a:pPr>
                      <a:r>
                        <a:rPr lang="it-IT" sz="2200" b="0" u="none" strike="noStrike" cap="none" dirty="0">
                          <a:solidFill>
                            <a:schemeClr val="tx1"/>
                          </a:solidFill>
                          <a:latin typeface="Century Gothic"/>
                          <a:ea typeface="Century Gothic"/>
                          <a:cs typeface="Century Gothic"/>
                          <a:sym typeface="Century Gothic"/>
                        </a:rPr>
                        <a:t>Favorire le condizioni di star bene a scuola nei casi di alunni problematici 	 </a:t>
                      </a:r>
                      <a:endParaRPr dirty="0">
                        <a:solidFill>
                          <a:schemeClr val="tx1"/>
                        </a:solidFill>
                      </a:endParaRPr>
                    </a:p>
                    <a:p>
                      <a:pPr marL="342900" marR="0" lvl="0" indent="-342900" algn="l" rtl="0">
                        <a:lnSpc>
                          <a:spcPct val="150000"/>
                        </a:lnSpc>
                        <a:spcBef>
                          <a:spcPts val="0"/>
                        </a:spcBef>
                        <a:spcAft>
                          <a:spcPts val="0"/>
                        </a:spcAft>
                        <a:buClr>
                          <a:schemeClr val="dk1"/>
                        </a:buClr>
                        <a:buSzPts val="2200"/>
                        <a:buFont typeface="Arial" panose="020B0604020202020204" pitchFamily="34" charset="0"/>
                        <a:buChar char="•"/>
                      </a:pPr>
                      <a:r>
                        <a:rPr lang="it-IT" sz="2200" b="0" u="none" strike="noStrike" cap="none" dirty="0">
                          <a:solidFill>
                            <a:schemeClr val="tx1"/>
                          </a:solidFill>
                          <a:latin typeface="Century Gothic"/>
                          <a:ea typeface="Century Gothic"/>
                          <a:cs typeface="Century Gothic"/>
                          <a:sym typeface="Century Gothic"/>
                        </a:rPr>
                        <a:t>Coordinamento progetto Accoglienza </a:t>
                      </a:r>
                      <a:endParaRPr sz="2200" b="0" u="none" strike="noStrike" cap="none" dirty="0">
                        <a:solidFill>
                          <a:schemeClr val="tx1"/>
                        </a:solidFill>
                        <a:latin typeface="Century Gothic"/>
                        <a:ea typeface="Century Gothic"/>
                        <a:cs typeface="Century Gothic"/>
                        <a:sym typeface="Century Gothic"/>
                      </a:endParaRPr>
                    </a:p>
                    <a:p>
                      <a:pPr marL="342900" marR="0" lvl="0" indent="-342900" algn="l" rtl="0">
                        <a:lnSpc>
                          <a:spcPct val="150000"/>
                        </a:lnSpc>
                        <a:spcBef>
                          <a:spcPts val="0"/>
                        </a:spcBef>
                        <a:spcAft>
                          <a:spcPts val="0"/>
                        </a:spcAft>
                        <a:buSzPts val="2200"/>
                        <a:buFont typeface="Arial" panose="020B0604020202020204" pitchFamily="34" charset="0"/>
                        <a:buChar char="•"/>
                      </a:pPr>
                      <a:r>
                        <a:rPr lang="it-IT" sz="2200" b="0" dirty="0">
                          <a:solidFill>
                            <a:schemeClr val="tx1"/>
                          </a:solidFill>
                        </a:rPr>
                        <a:t>Referente contrasto al Bullismo e </a:t>
                      </a:r>
                      <a:r>
                        <a:rPr lang="it-IT" sz="2200" b="0" dirty="0" err="1">
                          <a:solidFill>
                            <a:schemeClr val="tx1"/>
                          </a:solidFill>
                        </a:rPr>
                        <a:t>Cyberbullismo</a:t>
                      </a:r>
                      <a:endParaRPr sz="2200" b="0" dirty="0">
                        <a:solidFill>
                          <a:schemeClr val="tx1"/>
                        </a:solidFill>
                      </a:endParaRPr>
                    </a:p>
                    <a:p>
                      <a:pPr marL="285750" marR="0" lvl="0" indent="-171450" algn="l" rtl="0">
                        <a:spcBef>
                          <a:spcPts val="1000"/>
                        </a:spcBef>
                        <a:spcAft>
                          <a:spcPts val="0"/>
                        </a:spcAft>
                        <a:buClr>
                          <a:schemeClr val="dk1"/>
                        </a:buClr>
                        <a:buSzPts val="1800"/>
                        <a:buFont typeface="Arial"/>
                        <a:buNone/>
                      </a:pPr>
                      <a:endParaRPr sz="1800" u="none" strike="noStrike" cap="none" dirty="0">
                        <a:solidFill>
                          <a:schemeClr val="dk1"/>
                        </a:solidFill>
                        <a:latin typeface="Century Gothic"/>
                        <a:ea typeface="Century Gothic"/>
                        <a:cs typeface="Century Gothic"/>
                        <a:sym typeface="Century Gothic"/>
                      </a:endParaRPr>
                    </a:p>
                    <a:p>
                      <a:pPr marL="285750" marR="0" lvl="0" indent="-171450" algn="l" rtl="0">
                        <a:spcBef>
                          <a:spcPts val="0"/>
                        </a:spcBef>
                        <a:spcAft>
                          <a:spcPts val="0"/>
                        </a:spcAft>
                        <a:buClr>
                          <a:schemeClr val="dk1"/>
                        </a:buClr>
                        <a:buSzPts val="1800"/>
                        <a:buFont typeface="Arial"/>
                        <a:buNone/>
                      </a:pPr>
                      <a:endParaRPr sz="1800" b="1" u="none" strike="noStrike" cap="none" dirty="0">
                        <a:solidFill>
                          <a:schemeClr val="dk1"/>
                        </a:solidFill>
                        <a:latin typeface="Century Gothic"/>
                        <a:ea typeface="Century Gothic"/>
                        <a:cs typeface="Century Gothic"/>
                        <a:sym typeface="Century Gothic"/>
                      </a:endParaRPr>
                    </a:p>
                  </a:txBody>
                  <a:tcPr marL="63225" marR="63225" marT="0" marB="0">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lnTlToBr w="12700" cmpd="sng">
                      <a:noFill/>
                      <a:prstDash val="solid"/>
                    </a:lnTlToBr>
                    <a:lnBlToTr w="12700" cmpd="sng">
                      <a:noFill/>
                      <a:prstDash val="solid"/>
                    </a:lnBlToTr>
                    <a:solidFill>
                      <a:schemeClr val="bg1">
                        <a:alpha val="76470"/>
                      </a:schemeClr>
                    </a:solidFill>
                  </a:tcPr>
                </a:tc>
              </a:tr>
            </a:tbl>
          </a:graphicData>
        </a:graphic>
      </p:graphicFrame>
      <p:sp>
        <p:nvSpPr>
          <p:cNvPr id="321" name="Google Shape;321;p21"/>
          <p:cNvSpPr txBox="1"/>
          <p:nvPr/>
        </p:nvSpPr>
        <p:spPr>
          <a:xfrm>
            <a:off x="6282490" y="593376"/>
            <a:ext cx="5017168"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t-IT" sz="2800" b="1" dirty="0">
                <a:solidFill>
                  <a:srgbClr val="B01437"/>
                </a:solidFill>
                <a:latin typeface="Century Gothic"/>
                <a:ea typeface="Century Gothic"/>
                <a:cs typeface="Century Gothic"/>
                <a:sym typeface="Century Gothic"/>
              </a:rPr>
              <a:t>Funzioni strumentali</a:t>
            </a:r>
            <a:endParaRP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graphicFrame>
        <p:nvGraphicFramePr>
          <p:cNvPr id="326" name="Google Shape;326;p22"/>
          <p:cNvGraphicFramePr/>
          <p:nvPr>
            <p:extLst>
              <p:ext uri="{D42A27DB-BD31-4B8C-83A1-F6EECF244321}">
                <p14:modId xmlns:p14="http://schemas.microsoft.com/office/powerpoint/2010/main" val="3412357252"/>
              </p:ext>
            </p:extLst>
          </p:nvPr>
        </p:nvGraphicFramePr>
        <p:xfrm>
          <a:off x="0" y="1441834"/>
          <a:ext cx="12192000" cy="5416175"/>
        </p:xfrm>
        <a:graphic>
          <a:graphicData uri="http://schemas.openxmlformats.org/drawingml/2006/table">
            <a:tbl>
              <a:tblPr firstRow="1" firstCol="1" bandRow="1">
                <a:noFill/>
                <a:tableStyleId>{786BDF94-1CCC-49DB-8AD0-1CCA35DFA441}</a:tableStyleId>
              </a:tblPr>
              <a:tblGrid>
                <a:gridCol w="3514800"/>
                <a:gridCol w="8677200"/>
              </a:tblGrid>
              <a:tr h="5416175">
                <a:tc>
                  <a:txBody>
                    <a:bodyPr/>
                    <a:lstStyle/>
                    <a:p>
                      <a:pPr marL="0" marR="0" lvl="0" indent="0" algn="ctr" rtl="0">
                        <a:spcBef>
                          <a:spcPts val="0"/>
                        </a:spcBef>
                        <a:spcAft>
                          <a:spcPts val="0"/>
                        </a:spcAft>
                        <a:buNone/>
                      </a:pPr>
                      <a:r>
                        <a:rPr lang="it-IT" sz="2200" b="1" u="none" strike="noStrike" cap="none" dirty="0">
                          <a:solidFill>
                            <a:schemeClr val="dk1"/>
                          </a:solidFill>
                          <a:latin typeface="Century Gothic"/>
                          <a:ea typeface="Century Gothic"/>
                          <a:cs typeface="Century Gothic"/>
                          <a:sym typeface="Century Gothic"/>
                        </a:rPr>
                        <a:t>Valutazione e autovalutazione di </a:t>
                      </a:r>
                      <a:endParaRPr dirty="0"/>
                    </a:p>
                    <a:p>
                      <a:pPr marL="0" marR="0" lvl="0" indent="0" algn="ctr" rtl="0">
                        <a:spcBef>
                          <a:spcPts val="0"/>
                        </a:spcBef>
                        <a:spcAft>
                          <a:spcPts val="0"/>
                        </a:spcAft>
                        <a:buNone/>
                      </a:pPr>
                      <a:r>
                        <a:rPr lang="it-IT" sz="2200" b="1" u="none" strike="noStrike" cap="none" dirty="0">
                          <a:solidFill>
                            <a:schemeClr val="dk1"/>
                          </a:solidFill>
                          <a:latin typeface="Century Gothic"/>
                          <a:ea typeface="Century Gothic"/>
                          <a:cs typeface="Century Gothic"/>
                          <a:sym typeface="Century Gothic"/>
                        </a:rPr>
                        <a:t>istitut</a:t>
                      </a:r>
                      <a:r>
                        <a:rPr lang="it-IT" sz="2200" dirty="0">
                          <a:solidFill>
                            <a:schemeClr val="dk1"/>
                          </a:solidFill>
                        </a:rPr>
                        <a:t>o</a:t>
                      </a:r>
                      <a:endParaRPr sz="2200" dirty="0">
                        <a:solidFill>
                          <a:schemeClr val="dk1"/>
                        </a:solidFill>
                      </a:endParaRPr>
                    </a:p>
                    <a:p>
                      <a:pPr marL="0" marR="0" lvl="0" indent="0" algn="ctr" rtl="0">
                        <a:spcBef>
                          <a:spcPts val="0"/>
                        </a:spcBef>
                        <a:spcAft>
                          <a:spcPts val="0"/>
                        </a:spcAft>
                        <a:buNone/>
                      </a:pPr>
                      <a:r>
                        <a:rPr lang="it-IT" sz="2200" dirty="0" smtClean="0">
                          <a:solidFill>
                            <a:schemeClr val="tx1"/>
                          </a:solidFill>
                        </a:rPr>
                        <a:t>Patrizi</a:t>
                      </a:r>
                      <a:r>
                        <a:rPr lang="it-IT" sz="2200" b="1" u="none" strike="noStrike" cap="none" dirty="0" smtClean="0">
                          <a:solidFill>
                            <a:schemeClr val="tx1"/>
                          </a:solidFill>
                          <a:latin typeface="Century Gothic"/>
                          <a:ea typeface="Century Gothic"/>
                          <a:cs typeface="Century Gothic"/>
                          <a:sym typeface="Century Gothic"/>
                        </a:rPr>
                        <a:t> </a:t>
                      </a:r>
                      <a:r>
                        <a:rPr lang="it-IT" sz="2200" b="1" u="none" strike="noStrike" cap="none" dirty="0" smtClean="0">
                          <a:solidFill>
                            <a:schemeClr val="dk1"/>
                          </a:solidFill>
                          <a:latin typeface="Century Gothic"/>
                          <a:ea typeface="Century Gothic"/>
                          <a:cs typeface="Century Gothic"/>
                          <a:sym typeface="Century Gothic"/>
                        </a:rPr>
                        <a:t>e </a:t>
                      </a:r>
                      <a:r>
                        <a:rPr lang="it-IT" sz="2200" b="1" u="none" strike="noStrike" cap="none" dirty="0" err="1">
                          <a:solidFill>
                            <a:schemeClr val="dk1"/>
                          </a:solidFill>
                          <a:latin typeface="Century Gothic"/>
                          <a:ea typeface="Century Gothic"/>
                          <a:cs typeface="Century Gothic"/>
                          <a:sym typeface="Century Gothic"/>
                        </a:rPr>
                        <a:t>Placenti</a:t>
                      </a:r>
                      <a:endParaRPr dirty="0"/>
                    </a:p>
                  </a:txBody>
                  <a:tcPr marL="63225" marR="63225"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lt1"/>
                    </a:solidFill>
                  </a:tcPr>
                </a:tc>
                <a:tc>
                  <a:txBody>
                    <a:bodyPr/>
                    <a:lstStyle/>
                    <a:p>
                      <a:pPr marL="285750" marR="0" lvl="0" indent="-285750" algn="l" rtl="0">
                        <a:lnSpc>
                          <a:spcPct val="150000"/>
                        </a:lnSpc>
                        <a:spcBef>
                          <a:spcPts val="0"/>
                        </a:spcBef>
                        <a:spcAft>
                          <a:spcPts val="0"/>
                        </a:spcAft>
                        <a:buClr>
                          <a:schemeClr val="dk1"/>
                        </a:buClr>
                        <a:buSzPts val="2200"/>
                        <a:buFont typeface="Arial"/>
                        <a:buChar char="•"/>
                      </a:pPr>
                      <a:r>
                        <a:rPr lang="it-IT" sz="2200" b="0" u="none" strike="noStrike" cap="none" dirty="0">
                          <a:solidFill>
                            <a:schemeClr val="dk1"/>
                          </a:solidFill>
                          <a:latin typeface="Century Gothic"/>
                          <a:ea typeface="Century Gothic"/>
                          <a:cs typeface="Century Gothic"/>
                          <a:sym typeface="Century Gothic"/>
                        </a:rPr>
                        <a:t>Collabora all’elaborazione e aggiornamento del PTOF </a:t>
                      </a:r>
                      <a:endParaRPr dirty="0"/>
                    </a:p>
                    <a:p>
                      <a:pPr marL="285750" marR="0" lvl="0" indent="-285750" algn="l" rtl="0">
                        <a:lnSpc>
                          <a:spcPct val="150000"/>
                        </a:lnSpc>
                        <a:spcBef>
                          <a:spcPts val="0"/>
                        </a:spcBef>
                        <a:spcAft>
                          <a:spcPts val="0"/>
                        </a:spcAft>
                        <a:buClr>
                          <a:schemeClr val="dk1"/>
                        </a:buClr>
                        <a:buSzPts val="2200"/>
                        <a:buFont typeface="Arial"/>
                        <a:buChar char="•"/>
                      </a:pPr>
                      <a:r>
                        <a:rPr lang="it-IT" sz="2200" b="0" u="none" strike="noStrike" cap="none" dirty="0">
                          <a:solidFill>
                            <a:schemeClr val="dk1"/>
                          </a:solidFill>
                          <a:latin typeface="Century Gothic"/>
                          <a:ea typeface="Century Gothic"/>
                          <a:cs typeface="Century Gothic"/>
                          <a:sym typeface="Century Gothic"/>
                        </a:rPr>
                        <a:t>Controlla e mantiene il sistema di coerenza interna del PTOF.</a:t>
                      </a:r>
                      <a:endParaRPr dirty="0"/>
                    </a:p>
                    <a:p>
                      <a:pPr marL="285750" marR="0" lvl="0" indent="-285750" algn="l" rtl="0">
                        <a:lnSpc>
                          <a:spcPct val="150000"/>
                        </a:lnSpc>
                        <a:spcBef>
                          <a:spcPts val="0"/>
                        </a:spcBef>
                        <a:spcAft>
                          <a:spcPts val="0"/>
                        </a:spcAft>
                        <a:buClr>
                          <a:schemeClr val="dk1"/>
                        </a:buClr>
                        <a:buSzPts val="2200"/>
                        <a:buFont typeface="Arial"/>
                        <a:buChar char="•"/>
                      </a:pPr>
                      <a:r>
                        <a:rPr lang="it-IT" sz="2200" b="0" u="none" strike="noStrike" cap="none" dirty="0">
                          <a:solidFill>
                            <a:schemeClr val="dk1"/>
                          </a:solidFill>
                          <a:latin typeface="Century Gothic"/>
                          <a:ea typeface="Century Gothic"/>
                          <a:cs typeface="Century Gothic"/>
                          <a:sym typeface="Century Gothic"/>
                        </a:rPr>
                        <a:t>Opera in stretto collegamento con i team operativi, le commissioni e la dirigente scolastica.</a:t>
                      </a:r>
                      <a:endParaRPr dirty="0"/>
                    </a:p>
                    <a:p>
                      <a:pPr marL="285750" marR="0" lvl="0" indent="-285750" algn="l" rtl="0">
                        <a:lnSpc>
                          <a:spcPct val="150000"/>
                        </a:lnSpc>
                        <a:spcBef>
                          <a:spcPts val="0"/>
                        </a:spcBef>
                        <a:spcAft>
                          <a:spcPts val="0"/>
                        </a:spcAft>
                        <a:buClr>
                          <a:schemeClr val="dk1"/>
                        </a:buClr>
                        <a:buSzPts val="2200"/>
                        <a:buFont typeface="Arial"/>
                        <a:buChar char="•"/>
                      </a:pPr>
                      <a:r>
                        <a:rPr lang="it-IT" sz="2200" b="0" u="none" strike="noStrike" cap="none" dirty="0">
                          <a:solidFill>
                            <a:schemeClr val="dk1"/>
                          </a:solidFill>
                          <a:latin typeface="Century Gothic"/>
                          <a:ea typeface="Century Gothic"/>
                          <a:cs typeface="Century Gothic"/>
                          <a:sym typeface="Century Gothic"/>
                        </a:rPr>
                        <a:t>Coordina la raccolta di documenti interni all’istituto relativi alle attività del PTOF, predisponendo la loro conservazione in maniera fruibile</a:t>
                      </a:r>
                      <a:endParaRPr sz="2200" b="0" u="none" strike="noStrike" cap="none" dirty="0">
                        <a:latin typeface="Century Gothic"/>
                        <a:ea typeface="Century Gothic"/>
                        <a:cs typeface="Century Gothic"/>
                        <a:sym typeface="Century Gothic"/>
                      </a:endParaRPr>
                    </a:p>
                  </a:txBody>
                  <a:tcPr marL="63225" marR="63225"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r>
            </a:tbl>
          </a:graphicData>
        </a:graphic>
      </p:graphicFrame>
      <p:sp>
        <p:nvSpPr>
          <p:cNvPr id="327" name="Google Shape;327;p22"/>
          <p:cNvSpPr txBox="1"/>
          <p:nvPr/>
        </p:nvSpPr>
        <p:spPr>
          <a:xfrm>
            <a:off x="5293814" y="918614"/>
            <a:ext cx="5017168"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t-IT" sz="2800" b="1" dirty="0">
                <a:solidFill>
                  <a:srgbClr val="B01437"/>
                </a:solidFill>
                <a:latin typeface="Century Gothic"/>
                <a:ea typeface="Century Gothic"/>
                <a:cs typeface="Century Gothic"/>
                <a:sym typeface="Century Gothic"/>
              </a:rPr>
              <a:t>Referenti</a:t>
            </a:r>
            <a:endParaRP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graphicFrame>
        <p:nvGraphicFramePr>
          <p:cNvPr id="332" name="Google Shape;332;p23"/>
          <p:cNvGraphicFramePr/>
          <p:nvPr>
            <p:extLst>
              <p:ext uri="{D42A27DB-BD31-4B8C-83A1-F6EECF244321}">
                <p14:modId xmlns:p14="http://schemas.microsoft.com/office/powerpoint/2010/main" val="767315812"/>
              </p:ext>
            </p:extLst>
          </p:nvPr>
        </p:nvGraphicFramePr>
        <p:xfrm>
          <a:off x="0" y="1463040"/>
          <a:ext cx="12192000" cy="5394972"/>
        </p:xfrm>
        <a:graphic>
          <a:graphicData uri="http://schemas.openxmlformats.org/drawingml/2006/table">
            <a:tbl>
              <a:tblPr firstRow="1" firstCol="1" bandRow="1">
                <a:noFill/>
                <a:tableStyleId>{786BDF94-1CCC-49DB-8AD0-1CCA35DFA441}</a:tableStyleId>
              </a:tblPr>
              <a:tblGrid>
                <a:gridCol w="3514800"/>
                <a:gridCol w="8677200"/>
              </a:tblGrid>
              <a:tr h="5394972">
                <a:tc>
                  <a:txBody>
                    <a:bodyPr/>
                    <a:lstStyle/>
                    <a:p>
                      <a:pPr marL="0" marR="0" lvl="0" indent="0" algn="ctr" rtl="0">
                        <a:lnSpc>
                          <a:spcPct val="100000"/>
                        </a:lnSpc>
                        <a:spcBef>
                          <a:spcPts val="0"/>
                        </a:spcBef>
                        <a:spcAft>
                          <a:spcPts val="0"/>
                        </a:spcAft>
                        <a:buClr>
                          <a:srgbClr val="000000"/>
                        </a:buClr>
                        <a:buSzPts val="2200"/>
                        <a:buFont typeface="Century Gothic"/>
                        <a:buNone/>
                      </a:pPr>
                      <a:r>
                        <a:rPr lang="it-IT" sz="2200" b="1" i="0" u="none" strike="noStrike" cap="none" dirty="0">
                          <a:solidFill>
                            <a:srgbClr val="000000"/>
                          </a:solidFill>
                          <a:latin typeface="Century Gothic"/>
                          <a:ea typeface="Century Gothic"/>
                          <a:cs typeface="Century Gothic"/>
                          <a:sym typeface="Century Gothic"/>
                        </a:rPr>
                        <a:t>AREA  DISAGIO E </a:t>
                      </a:r>
                      <a:endParaRPr dirty="0"/>
                    </a:p>
                    <a:p>
                      <a:pPr marL="0" marR="0" lvl="0" indent="0" algn="ctr" rtl="0">
                        <a:lnSpc>
                          <a:spcPct val="100000"/>
                        </a:lnSpc>
                        <a:spcBef>
                          <a:spcPts val="0"/>
                        </a:spcBef>
                        <a:spcAft>
                          <a:spcPts val="0"/>
                        </a:spcAft>
                        <a:buClr>
                          <a:srgbClr val="000000"/>
                        </a:buClr>
                        <a:buSzPts val="2200"/>
                        <a:buFont typeface="Century Gothic"/>
                        <a:buNone/>
                      </a:pPr>
                      <a:r>
                        <a:rPr lang="it-IT" sz="2200" b="1" i="0" u="none" strike="noStrike" cap="none" dirty="0">
                          <a:solidFill>
                            <a:srgbClr val="000000"/>
                          </a:solidFill>
                          <a:latin typeface="Century Gothic"/>
                          <a:ea typeface="Century Gothic"/>
                          <a:cs typeface="Century Gothic"/>
                          <a:sym typeface="Century Gothic"/>
                        </a:rPr>
                        <a:t>DISABILITA’ </a:t>
                      </a:r>
                      <a:endParaRPr dirty="0"/>
                    </a:p>
                    <a:p>
                      <a:pPr marL="0" marR="0" lvl="0" indent="0" algn="ctr" rtl="0">
                        <a:lnSpc>
                          <a:spcPct val="100000"/>
                        </a:lnSpc>
                        <a:spcBef>
                          <a:spcPts val="0"/>
                        </a:spcBef>
                        <a:spcAft>
                          <a:spcPts val="0"/>
                        </a:spcAft>
                        <a:buClr>
                          <a:schemeClr val="dk1"/>
                        </a:buClr>
                        <a:buSzPts val="2200"/>
                        <a:buFont typeface="Century Gothic"/>
                        <a:buNone/>
                      </a:pPr>
                      <a:endParaRPr sz="2200" b="1" i="0" u="none" strike="noStrike" cap="none" dirty="0">
                        <a:solidFill>
                          <a:srgbClr val="000000"/>
                        </a:solidFill>
                        <a:latin typeface="Century Gothic"/>
                        <a:ea typeface="Century Gothic"/>
                        <a:cs typeface="Century Gothic"/>
                        <a:sym typeface="Century Gothic"/>
                      </a:endParaRPr>
                    </a:p>
                    <a:p>
                      <a:pPr marL="0" marR="0" lvl="0" indent="0" algn="ctr" rtl="0">
                        <a:lnSpc>
                          <a:spcPct val="100000"/>
                        </a:lnSpc>
                        <a:spcBef>
                          <a:spcPts val="0"/>
                        </a:spcBef>
                        <a:spcAft>
                          <a:spcPts val="0"/>
                        </a:spcAft>
                        <a:buClr>
                          <a:schemeClr val="dk1"/>
                        </a:buClr>
                        <a:buSzPts val="2200"/>
                        <a:buFont typeface="Century Gothic"/>
                        <a:buNone/>
                      </a:pPr>
                      <a:r>
                        <a:rPr lang="it-IT" sz="2200" u="none" strike="noStrike" cap="none" dirty="0" smtClean="0">
                          <a:solidFill>
                            <a:schemeClr val="tx1"/>
                          </a:solidFill>
                        </a:rPr>
                        <a:t>Docente</a:t>
                      </a:r>
                      <a:endParaRPr dirty="0">
                        <a:solidFill>
                          <a:schemeClr val="tx1"/>
                        </a:solidFill>
                      </a:endParaRPr>
                    </a:p>
                    <a:p>
                      <a:pPr marL="0" marR="0" lvl="0" indent="0" algn="ctr" rtl="0">
                        <a:lnSpc>
                          <a:spcPct val="100000"/>
                        </a:lnSpc>
                        <a:spcBef>
                          <a:spcPts val="0"/>
                        </a:spcBef>
                        <a:spcAft>
                          <a:spcPts val="0"/>
                        </a:spcAft>
                        <a:buClr>
                          <a:schemeClr val="dk1"/>
                        </a:buClr>
                        <a:buSzPts val="2200"/>
                        <a:buFont typeface="Century Gothic"/>
                        <a:buNone/>
                      </a:pPr>
                      <a:endParaRPr sz="2200" u="none" strike="noStrike" cap="none" dirty="0"/>
                    </a:p>
                    <a:p>
                      <a:pPr marL="0" marR="0" lvl="0" indent="0" algn="ctr" rtl="0">
                        <a:lnSpc>
                          <a:spcPct val="100000"/>
                        </a:lnSpc>
                        <a:spcBef>
                          <a:spcPts val="0"/>
                        </a:spcBef>
                        <a:spcAft>
                          <a:spcPts val="0"/>
                        </a:spcAft>
                        <a:buClr>
                          <a:schemeClr val="dk1"/>
                        </a:buClr>
                        <a:buSzPts val="2200"/>
                        <a:buFont typeface="Century Gothic"/>
                        <a:buNone/>
                      </a:pPr>
                      <a:r>
                        <a:rPr lang="it-IT" sz="2200" dirty="0" err="1">
                          <a:solidFill>
                            <a:schemeClr val="dk1"/>
                          </a:solidFill>
                        </a:rPr>
                        <a:t>Marinicla</a:t>
                      </a:r>
                      <a:r>
                        <a:rPr lang="it-IT" sz="2200" dirty="0">
                          <a:solidFill>
                            <a:schemeClr val="dk1"/>
                          </a:solidFill>
                        </a:rPr>
                        <a:t> </a:t>
                      </a:r>
                      <a:r>
                        <a:rPr lang="it-IT" sz="2200" dirty="0" err="1">
                          <a:solidFill>
                            <a:schemeClr val="dk1"/>
                          </a:solidFill>
                        </a:rPr>
                        <a:t>Salamida</a:t>
                      </a:r>
                      <a:endParaRPr dirty="0"/>
                    </a:p>
                    <a:p>
                      <a:pPr marL="0" marR="0" lvl="0" indent="0" algn="ctr" rtl="0">
                        <a:lnSpc>
                          <a:spcPct val="100000"/>
                        </a:lnSpc>
                        <a:spcBef>
                          <a:spcPts val="0"/>
                        </a:spcBef>
                        <a:spcAft>
                          <a:spcPts val="0"/>
                        </a:spcAft>
                        <a:buClr>
                          <a:schemeClr val="dk1"/>
                        </a:buClr>
                        <a:buSzPts val="2200"/>
                        <a:buFont typeface="Century Gothic"/>
                        <a:buNone/>
                      </a:pPr>
                      <a:r>
                        <a:rPr lang="it-IT" sz="2200" u="none" strike="noStrike" cap="none" dirty="0" smtClean="0">
                          <a:solidFill>
                            <a:schemeClr val="tx1"/>
                          </a:solidFill>
                        </a:rPr>
                        <a:t>(plesso </a:t>
                      </a:r>
                      <a:r>
                        <a:rPr lang="it-IT" sz="2200" u="none" strike="noStrike" cap="none" dirty="0" err="1" smtClean="0">
                          <a:solidFill>
                            <a:schemeClr val="tx1"/>
                          </a:solidFill>
                        </a:rPr>
                        <a:t>Mengotti</a:t>
                      </a:r>
                      <a:r>
                        <a:rPr lang="it-IT" sz="2200" u="none" strike="noStrike" cap="none" dirty="0" smtClean="0">
                          <a:solidFill>
                            <a:schemeClr val="tx1"/>
                          </a:solidFill>
                        </a:rPr>
                        <a:t>)</a:t>
                      </a:r>
                      <a:endParaRPr dirty="0">
                        <a:solidFill>
                          <a:schemeClr val="tx1"/>
                        </a:solidFill>
                      </a:endParaRPr>
                    </a:p>
                  </a:txBody>
                  <a:tcPr marL="63225" marR="63225"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lt1"/>
                    </a:solidFill>
                  </a:tcPr>
                </a:tc>
                <a:tc>
                  <a:txBody>
                    <a:bodyPr/>
                    <a:lstStyle/>
                    <a:p>
                      <a:pPr marL="285750" marR="0" lvl="0" indent="-285750" algn="l" rtl="0">
                        <a:lnSpc>
                          <a:spcPct val="200000"/>
                        </a:lnSpc>
                        <a:spcBef>
                          <a:spcPts val="0"/>
                        </a:spcBef>
                        <a:spcAft>
                          <a:spcPts val="0"/>
                        </a:spcAft>
                        <a:buClr>
                          <a:schemeClr val="dk1"/>
                        </a:buClr>
                        <a:buSzPts val="2200"/>
                        <a:buFont typeface="Arial"/>
                        <a:buChar char="•"/>
                      </a:pPr>
                      <a:r>
                        <a:rPr lang="it-IT" sz="2200" b="0" u="none" strike="noStrike" cap="none" dirty="0">
                          <a:solidFill>
                            <a:schemeClr val="dk1"/>
                          </a:solidFill>
                          <a:latin typeface="Century Gothic"/>
                          <a:ea typeface="Century Gothic"/>
                          <a:cs typeface="Century Gothic"/>
                          <a:sym typeface="Century Gothic"/>
                        </a:rPr>
                        <a:t>Organizzazione e supervisione del GLHO per tutti gli alunni del plesso </a:t>
                      </a:r>
                      <a:r>
                        <a:rPr lang="it-IT" sz="2200" b="0" dirty="0" err="1">
                          <a:solidFill>
                            <a:schemeClr val="dk1"/>
                          </a:solidFill>
                        </a:rPr>
                        <a:t>Mengotti</a:t>
                      </a:r>
                      <a:endParaRPr dirty="0"/>
                    </a:p>
                    <a:p>
                      <a:pPr marL="285750" marR="0" lvl="0" indent="-285750" algn="l" rtl="0">
                        <a:lnSpc>
                          <a:spcPct val="200000"/>
                        </a:lnSpc>
                        <a:spcBef>
                          <a:spcPts val="0"/>
                        </a:spcBef>
                        <a:spcAft>
                          <a:spcPts val="0"/>
                        </a:spcAft>
                        <a:buClr>
                          <a:schemeClr val="dk1"/>
                        </a:buClr>
                        <a:buSzPts val="2200"/>
                        <a:buFont typeface="Arial"/>
                        <a:buChar char="•"/>
                      </a:pPr>
                      <a:r>
                        <a:rPr lang="it-IT" sz="2200" b="0" u="none" strike="noStrike" cap="none" dirty="0">
                          <a:solidFill>
                            <a:schemeClr val="dk1"/>
                          </a:solidFill>
                          <a:latin typeface="Century Gothic"/>
                          <a:ea typeface="Century Gothic"/>
                          <a:cs typeface="Century Gothic"/>
                          <a:sym typeface="Century Gothic"/>
                        </a:rPr>
                        <a:t>Rapporti con terapisti degli alunni </a:t>
                      </a:r>
                      <a:endParaRPr dirty="0"/>
                    </a:p>
                    <a:p>
                      <a:pPr marL="285750" marR="0" lvl="0" indent="-285750" algn="l" rtl="0">
                        <a:lnSpc>
                          <a:spcPct val="200000"/>
                        </a:lnSpc>
                        <a:spcBef>
                          <a:spcPts val="0"/>
                        </a:spcBef>
                        <a:spcAft>
                          <a:spcPts val="0"/>
                        </a:spcAft>
                        <a:buClr>
                          <a:schemeClr val="dk1"/>
                        </a:buClr>
                        <a:buSzPts val="2200"/>
                        <a:buFont typeface="Arial"/>
                        <a:buChar char="•"/>
                      </a:pPr>
                      <a:r>
                        <a:rPr lang="it-IT" sz="2200" b="0" u="none" strike="noStrike" cap="none" dirty="0">
                          <a:solidFill>
                            <a:schemeClr val="dk1"/>
                          </a:solidFill>
                          <a:latin typeface="Century Gothic"/>
                          <a:ea typeface="Century Gothic"/>
                          <a:cs typeface="Century Gothic"/>
                          <a:sym typeface="Century Gothic"/>
                        </a:rPr>
                        <a:t>Rapporti scuola-famiglia </a:t>
                      </a:r>
                      <a:endParaRPr dirty="0"/>
                    </a:p>
                    <a:p>
                      <a:pPr marL="285750" marR="0" lvl="0" indent="-285750" algn="l" rtl="0">
                        <a:lnSpc>
                          <a:spcPct val="200000"/>
                        </a:lnSpc>
                        <a:spcBef>
                          <a:spcPts val="0"/>
                        </a:spcBef>
                        <a:spcAft>
                          <a:spcPts val="0"/>
                        </a:spcAft>
                        <a:buClr>
                          <a:schemeClr val="dk1"/>
                        </a:buClr>
                        <a:buSzPts val="2200"/>
                        <a:buFont typeface="Arial"/>
                        <a:buChar char="•"/>
                      </a:pPr>
                      <a:r>
                        <a:rPr lang="it-IT" sz="2200" b="0" u="none" strike="noStrike" cap="none" dirty="0">
                          <a:solidFill>
                            <a:schemeClr val="dk1"/>
                          </a:solidFill>
                          <a:latin typeface="Century Gothic"/>
                          <a:ea typeface="Century Gothic"/>
                          <a:cs typeface="Century Gothic"/>
                          <a:sym typeface="Century Gothic"/>
                        </a:rPr>
                        <a:t>Coordinamento con gli uffici di segreteria (didattica)</a:t>
                      </a:r>
                      <a:endParaRPr dirty="0"/>
                    </a:p>
                    <a:p>
                      <a:pPr marL="285750" marR="0" lvl="0" indent="-285750" algn="l" rtl="0">
                        <a:lnSpc>
                          <a:spcPct val="200000"/>
                        </a:lnSpc>
                        <a:spcBef>
                          <a:spcPts val="0"/>
                        </a:spcBef>
                        <a:spcAft>
                          <a:spcPts val="0"/>
                        </a:spcAft>
                        <a:buClr>
                          <a:schemeClr val="dk1"/>
                        </a:buClr>
                        <a:buSzPts val="2200"/>
                        <a:buFont typeface="Arial"/>
                        <a:buChar char="•"/>
                      </a:pPr>
                      <a:r>
                        <a:rPr lang="it-IT" sz="2200" b="0" u="none" strike="noStrike" cap="none" dirty="0">
                          <a:solidFill>
                            <a:schemeClr val="dk1"/>
                          </a:solidFill>
                          <a:latin typeface="Century Gothic"/>
                          <a:ea typeface="Century Gothic"/>
                          <a:cs typeface="Century Gothic"/>
                          <a:sym typeface="Century Gothic"/>
                        </a:rPr>
                        <a:t>Supervisione orario insegnanti di sostegno</a:t>
                      </a:r>
                      <a:endParaRPr dirty="0"/>
                    </a:p>
                    <a:p>
                      <a:pPr marL="285750" marR="0" lvl="0" indent="-285750" algn="l" rtl="0">
                        <a:lnSpc>
                          <a:spcPct val="200000"/>
                        </a:lnSpc>
                        <a:spcBef>
                          <a:spcPts val="0"/>
                        </a:spcBef>
                        <a:spcAft>
                          <a:spcPts val="0"/>
                        </a:spcAft>
                        <a:buClr>
                          <a:schemeClr val="dk1"/>
                        </a:buClr>
                        <a:buSzPts val="2200"/>
                        <a:buFont typeface="Arial"/>
                        <a:buChar char="•"/>
                      </a:pPr>
                      <a:r>
                        <a:rPr lang="it-IT" sz="2200" b="0" u="none" strike="noStrike" cap="none" dirty="0">
                          <a:solidFill>
                            <a:schemeClr val="dk1"/>
                          </a:solidFill>
                          <a:latin typeface="Century Gothic"/>
                          <a:ea typeface="Century Gothic"/>
                          <a:cs typeface="Century Gothic"/>
                          <a:sym typeface="Century Gothic"/>
                        </a:rPr>
                        <a:t>Contatti con le cooperative che si occupano del personale </a:t>
                      </a:r>
                      <a:r>
                        <a:rPr lang="it-IT" sz="2200" b="0" u="none" strike="noStrike" cap="none" dirty="0" smtClean="0">
                          <a:solidFill>
                            <a:schemeClr val="dk1"/>
                          </a:solidFill>
                          <a:latin typeface="Century Gothic"/>
                          <a:ea typeface="Century Gothic"/>
                          <a:cs typeface="Century Gothic"/>
                          <a:sym typeface="Century Gothic"/>
                        </a:rPr>
                        <a:t>O.E.P.A.C.</a:t>
                      </a:r>
                      <a:endParaRPr dirty="0"/>
                    </a:p>
                  </a:txBody>
                  <a:tcPr marL="63225" marR="63225"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r>
            </a:tbl>
          </a:graphicData>
        </a:graphic>
      </p:graphicFrame>
      <p:sp>
        <p:nvSpPr>
          <p:cNvPr id="333" name="Google Shape;333;p23"/>
          <p:cNvSpPr txBox="1"/>
          <p:nvPr/>
        </p:nvSpPr>
        <p:spPr>
          <a:xfrm>
            <a:off x="5312102" y="760054"/>
            <a:ext cx="5017168"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t-IT" sz="2800" b="1" dirty="0">
                <a:solidFill>
                  <a:srgbClr val="B01437"/>
                </a:solidFill>
                <a:latin typeface="Century Gothic"/>
                <a:ea typeface="Century Gothic"/>
                <a:cs typeface="Century Gothic"/>
                <a:sym typeface="Century Gothic"/>
              </a:rPr>
              <a:t>Referenti</a:t>
            </a:r>
            <a:endParaRP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37"/>
        <p:cNvGrpSpPr/>
        <p:nvPr/>
      </p:nvGrpSpPr>
      <p:grpSpPr>
        <a:xfrm>
          <a:off x="0" y="0"/>
          <a:ext cx="0" cy="0"/>
          <a:chOff x="0" y="0"/>
          <a:chExt cx="0" cy="0"/>
        </a:xfrm>
      </p:grpSpPr>
      <p:sp>
        <p:nvSpPr>
          <p:cNvPr id="338" name="Google Shape;338;p24"/>
          <p:cNvSpPr txBox="1"/>
          <p:nvPr/>
        </p:nvSpPr>
        <p:spPr>
          <a:xfrm>
            <a:off x="5663506" y="638935"/>
            <a:ext cx="3657599"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2800" b="1" dirty="0">
                <a:solidFill>
                  <a:srgbClr val="F63790"/>
                </a:solidFill>
                <a:latin typeface="Century Gothic"/>
                <a:ea typeface="Century Gothic"/>
                <a:cs typeface="Century Gothic"/>
                <a:sym typeface="Century Gothic"/>
              </a:rPr>
              <a:t>Area della didattica</a:t>
            </a:r>
            <a:endParaRPr dirty="0"/>
          </a:p>
        </p:txBody>
      </p:sp>
      <p:graphicFrame>
        <p:nvGraphicFramePr>
          <p:cNvPr id="339" name="Google Shape;339;p24"/>
          <p:cNvGraphicFramePr/>
          <p:nvPr>
            <p:extLst>
              <p:ext uri="{D42A27DB-BD31-4B8C-83A1-F6EECF244321}">
                <p14:modId xmlns:p14="http://schemas.microsoft.com/office/powerpoint/2010/main" val="1730852714"/>
              </p:ext>
            </p:extLst>
          </p:nvPr>
        </p:nvGraphicFramePr>
        <p:xfrm>
          <a:off x="27432" y="1435608"/>
          <a:ext cx="12164568" cy="5358384"/>
        </p:xfrm>
        <a:graphic>
          <a:graphicData uri="http://schemas.openxmlformats.org/drawingml/2006/table">
            <a:tbl>
              <a:tblPr firstRow="1" firstCol="1" bandRow="1">
                <a:noFill/>
                <a:tableStyleId>{786BDF94-1CCC-49DB-8AD0-1CCA35DFA441}</a:tableStyleId>
              </a:tblPr>
              <a:tblGrid>
                <a:gridCol w="3426822"/>
                <a:gridCol w="8737746"/>
              </a:tblGrid>
              <a:tr h="5358384">
                <a:tc>
                  <a:txBody>
                    <a:bodyPr/>
                    <a:lstStyle/>
                    <a:p>
                      <a:pPr marL="0" marR="0" lvl="0" indent="0" algn="ctr" rtl="0">
                        <a:spcBef>
                          <a:spcPts val="0"/>
                        </a:spcBef>
                        <a:spcAft>
                          <a:spcPts val="0"/>
                        </a:spcAft>
                        <a:buNone/>
                      </a:pPr>
                      <a:r>
                        <a:rPr lang="it-IT" sz="1900" u="none" strike="noStrike" cap="none" dirty="0">
                          <a:solidFill>
                            <a:schemeClr val="tx1"/>
                          </a:solidFill>
                        </a:rPr>
                        <a:t>COORDINATORI DI CLASSE</a:t>
                      </a:r>
                      <a:endParaRPr sz="1900" u="none" strike="noStrike" cap="none" dirty="0">
                        <a:solidFill>
                          <a:schemeClr val="tx1"/>
                        </a:solidFill>
                      </a:endParaRPr>
                    </a:p>
                    <a:p>
                      <a:pPr marL="0" marR="0" lvl="0" indent="0" algn="ctr" rtl="0">
                        <a:lnSpc>
                          <a:spcPct val="115000"/>
                        </a:lnSpc>
                        <a:spcBef>
                          <a:spcPts val="0"/>
                        </a:spcBef>
                        <a:spcAft>
                          <a:spcPts val="0"/>
                        </a:spcAft>
                        <a:buNone/>
                      </a:pPr>
                      <a:r>
                        <a:rPr lang="it-IT" sz="1000" u="none" strike="noStrike" cap="none" dirty="0">
                          <a:solidFill>
                            <a:schemeClr val="tx1"/>
                          </a:solidFill>
                        </a:rPr>
                        <a:t>     </a:t>
                      </a:r>
                      <a:endParaRPr dirty="0">
                        <a:solidFill>
                          <a:schemeClr val="tx1"/>
                        </a:solidFill>
                      </a:endParaRPr>
                    </a:p>
                    <a:p>
                      <a:pPr marL="0" marR="0" lvl="0" indent="0" algn="ctr" rtl="0">
                        <a:lnSpc>
                          <a:spcPct val="115000"/>
                        </a:lnSpc>
                        <a:spcBef>
                          <a:spcPts val="0"/>
                        </a:spcBef>
                        <a:spcAft>
                          <a:spcPts val="0"/>
                        </a:spcAft>
                        <a:buNone/>
                      </a:pPr>
                      <a:endParaRPr sz="1000" u="none" strike="noStrike" cap="none" dirty="0">
                        <a:solidFill>
                          <a:schemeClr val="tx1"/>
                        </a:solidFill>
                      </a:endParaRPr>
                    </a:p>
                    <a:p>
                      <a:pPr marL="171450" marR="0" lvl="0" indent="-107950" algn="l" rtl="0">
                        <a:lnSpc>
                          <a:spcPct val="112500"/>
                        </a:lnSpc>
                        <a:spcBef>
                          <a:spcPts val="0"/>
                        </a:spcBef>
                        <a:spcAft>
                          <a:spcPts val="0"/>
                        </a:spcAft>
                        <a:buClr>
                          <a:schemeClr val="dk1"/>
                        </a:buClr>
                        <a:buSzPts val="1000"/>
                        <a:buFont typeface="Arial"/>
                        <a:buNone/>
                      </a:pPr>
                      <a:endParaRPr sz="1600" b="0" u="none" strike="noStrike" cap="none" dirty="0">
                        <a:solidFill>
                          <a:srgbClr val="00B0F0"/>
                        </a:solidFill>
                        <a:latin typeface="Century Gothic"/>
                        <a:ea typeface="Century Gothic"/>
                        <a:cs typeface="Century Gothic"/>
                        <a:sym typeface="Century Gothic"/>
                      </a:endParaRPr>
                    </a:p>
                  </a:txBody>
                  <a:tcPr marL="63225" marR="63225"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lt1"/>
                    </a:solidFill>
                  </a:tcPr>
                </a:tc>
                <a:tc>
                  <a:txBody>
                    <a:bodyPr/>
                    <a:lstStyle/>
                    <a:p>
                      <a:pPr marL="285750" marR="0" lvl="0" indent="-285750" algn="l" rtl="0">
                        <a:spcBef>
                          <a:spcPts val="0"/>
                        </a:spcBef>
                        <a:spcAft>
                          <a:spcPts val="0"/>
                        </a:spcAft>
                        <a:buClr>
                          <a:schemeClr val="dk1"/>
                        </a:buClr>
                        <a:buSzPts val="1800"/>
                        <a:buFont typeface="Arial"/>
                        <a:buChar char="•"/>
                      </a:pPr>
                      <a:r>
                        <a:rPr lang="it-IT" sz="1800" b="0" u="none" strike="noStrike" cap="none" dirty="0">
                          <a:solidFill>
                            <a:schemeClr val="dk1"/>
                          </a:solidFill>
                          <a:latin typeface="Century Gothic"/>
                          <a:ea typeface="Century Gothic"/>
                          <a:cs typeface="Century Gothic"/>
                          <a:sym typeface="Century Gothic"/>
                        </a:rPr>
                        <a:t>stesura del piano didattico ed educativo della classe congiuntamente con il Consiglio di classe;</a:t>
                      </a:r>
                      <a:endParaRPr dirty="0"/>
                    </a:p>
                    <a:p>
                      <a:pPr marL="0" marR="0" lvl="0" indent="0" algn="l" rtl="0">
                        <a:spcBef>
                          <a:spcPts val="0"/>
                        </a:spcBef>
                        <a:spcAft>
                          <a:spcPts val="0"/>
                        </a:spcAft>
                        <a:buClr>
                          <a:schemeClr val="dk1"/>
                        </a:buClr>
                        <a:buSzPts val="1800"/>
                        <a:buFont typeface="Arial"/>
                        <a:buNone/>
                      </a:pPr>
                      <a:endParaRPr sz="1800" b="0" u="none" strike="noStrike" cap="none" dirty="0">
                        <a:solidFill>
                          <a:schemeClr val="dk1"/>
                        </a:solidFill>
                        <a:latin typeface="Century Gothic"/>
                        <a:ea typeface="Century Gothic"/>
                        <a:cs typeface="Century Gothic"/>
                        <a:sym typeface="Century Gothic"/>
                      </a:endParaRPr>
                    </a:p>
                    <a:p>
                      <a:pPr marL="285750" marR="0" lvl="0" indent="-285750" algn="l" rtl="0">
                        <a:spcBef>
                          <a:spcPts val="0"/>
                        </a:spcBef>
                        <a:spcAft>
                          <a:spcPts val="0"/>
                        </a:spcAft>
                        <a:buClr>
                          <a:schemeClr val="dk1"/>
                        </a:buClr>
                        <a:buSzPts val="1800"/>
                        <a:buFont typeface="Arial"/>
                        <a:buChar char="•"/>
                      </a:pPr>
                      <a:r>
                        <a:rPr lang="it-IT" sz="1800" b="0" u="none" strike="noStrike" cap="none" dirty="0">
                          <a:solidFill>
                            <a:schemeClr val="dk1"/>
                          </a:solidFill>
                          <a:latin typeface="Century Gothic"/>
                          <a:ea typeface="Century Gothic"/>
                          <a:cs typeface="Century Gothic"/>
                          <a:sym typeface="Century Gothic"/>
                        </a:rPr>
                        <a:t>coordinamento stesura Pei e PDP per gli alunni diversamente abili e con DSA congiuntamente con il Consiglio di classe ;</a:t>
                      </a:r>
                      <a:endParaRPr dirty="0"/>
                    </a:p>
                    <a:p>
                      <a:pPr marL="0" marR="0" lvl="0" indent="0" algn="l" rtl="0">
                        <a:spcBef>
                          <a:spcPts val="0"/>
                        </a:spcBef>
                        <a:spcAft>
                          <a:spcPts val="0"/>
                        </a:spcAft>
                        <a:buClr>
                          <a:schemeClr val="dk1"/>
                        </a:buClr>
                        <a:buSzPts val="1800"/>
                        <a:buFont typeface="Arial"/>
                        <a:buNone/>
                      </a:pPr>
                      <a:endParaRPr sz="1800" b="0" u="none" strike="noStrike" cap="none" dirty="0">
                        <a:solidFill>
                          <a:schemeClr val="dk1"/>
                        </a:solidFill>
                        <a:latin typeface="Century Gothic"/>
                        <a:ea typeface="Century Gothic"/>
                        <a:cs typeface="Century Gothic"/>
                        <a:sym typeface="Century Gothic"/>
                      </a:endParaRPr>
                    </a:p>
                    <a:p>
                      <a:pPr marL="285750" marR="0" lvl="0" indent="-285750" algn="l" rtl="0">
                        <a:spcBef>
                          <a:spcPts val="0"/>
                        </a:spcBef>
                        <a:spcAft>
                          <a:spcPts val="0"/>
                        </a:spcAft>
                        <a:buClr>
                          <a:schemeClr val="dk1"/>
                        </a:buClr>
                        <a:buSzPts val="1800"/>
                        <a:buFont typeface="Arial"/>
                        <a:buChar char="•"/>
                      </a:pPr>
                      <a:r>
                        <a:rPr lang="it-IT" sz="1800" b="0" u="none" strike="noStrike" cap="none" dirty="0">
                          <a:solidFill>
                            <a:schemeClr val="dk1"/>
                          </a:solidFill>
                          <a:latin typeface="Century Gothic"/>
                          <a:ea typeface="Century Gothic"/>
                          <a:cs typeface="Century Gothic"/>
                          <a:sym typeface="Century Gothic"/>
                        </a:rPr>
                        <a:t>i contatti con gli altri docenti del consiglio di classe rispetto al profitto e al comportamento della classe prima di assumere provvedimenti disciplinari anche coerentemente con il Patto di corresponsabilità;</a:t>
                      </a:r>
                      <a:endParaRPr dirty="0"/>
                    </a:p>
                    <a:p>
                      <a:pPr marL="0" marR="0" lvl="0" indent="0" algn="l" rtl="0">
                        <a:spcBef>
                          <a:spcPts val="0"/>
                        </a:spcBef>
                        <a:spcAft>
                          <a:spcPts val="0"/>
                        </a:spcAft>
                        <a:buClr>
                          <a:schemeClr val="dk1"/>
                        </a:buClr>
                        <a:buSzPts val="1800"/>
                        <a:buFont typeface="Arial"/>
                        <a:buNone/>
                      </a:pPr>
                      <a:endParaRPr sz="1800" b="0" u="none" strike="noStrike" cap="none" dirty="0">
                        <a:solidFill>
                          <a:schemeClr val="dk1"/>
                        </a:solidFill>
                        <a:latin typeface="Century Gothic"/>
                        <a:ea typeface="Century Gothic"/>
                        <a:cs typeface="Century Gothic"/>
                        <a:sym typeface="Century Gothic"/>
                      </a:endParaRPr>
                    </a:p>
                    <a:p>
                      <a:pPr marL="285750" marR="0" lvl="0" indent="-285750" algn="l" rtl="0">
                        <a:spcBef>
                          <a:spcPts val="0"/>
                        </a:spcBef>
                        <a:spcAft>
                          <a:spcPts val="0"/>
                        </a:spcAft>
                        <a:buClr>
                          <a:schemeClr val="dk1"/>
                        </a:buClr>
                        <a:buSzPts val="1800"/>
                        <a:buFont typeface="Arial"/>
                        <a:buChar char="•"/>
                      </a:pPr>
                      <a:r>
                        <a:rPr lang="it-IT" sz="1800" b="0" u="none" strike="noStrike" cap="none" dirty="0">
                          <a:solidFill>
                            <a:schemeClr val="dk1"/>
                          </a:solidFill>
                          <a:latin typeface="Century Gothic"/>
                          <a:ea typeface="Century Gothic"/>
                          <a:cs typeface="Century Gothic"/>
                          <a:sym typeface="Century Gothic"/>
                        </a:rPr>
                        <a:t>collegamento diretto con la Presidenza per informare il Dirigente sugli avvenimenti più significativi della classe facendo presente eventuali problemi emersi;</a:t>
                      </a:r>
                      <a:endParaRPr dirty="0"/>
                    </a:p>
                    <a:p>
                      <a:pPr marL="0" marR="0" lvl="0" indent="0" algn="l" rtl="0">
                        <a:spcBef>
                          <a:spcPts val="0"/>
                        </a:spcBef>
                        <a:spcAft>
                          <a:spcPts val="0"/>
                        </a:spcAft>
                        <a:buClr>
                          <a:schemeClr val="dk1"/>
                        </a:buClr>
                        <a:buSzPts val="1800"/>
                        <a:buFont typeface="Arial"/>
                        <a:buNone/>
                      </a:pPr>
                      <a:endParaRPr sz="1800" b="0" u="none" strike="noStrike" cap="none" dirty="0">
                        <a:solidFill>
                          <a:schemeClr val="dk1"/>
                        </a:solidFill>
                        <a:latin typeface="Century Gothic"/>
                        <a:ea typeface="Century Gothic"/>
                        <a:cs typeface="Century Gothic"/>
                        <a:sym typeface="Century Gothic"/>
                      </a:endParaRPr>
                    </a:p>
                    <a:p>
                      <a:pPr marL="285750" marR="0" lvl="0" indent="-285750" algn="l" rtl="0">
                        <a:spcBef>
                          <a:spcPts val="0"/>
                        </a:spcBef>
                        <a:spcAft>
                          <a:spcPts val="0"/>
                        </a:spcAft>
                        <a:buClr>
                          <a:schemeClr val="dk1"/>
                        </a:buClr>
                        <a:buSzPts val="1800"/>
                        <a:buFont typeface="Arial"/>
                        <a:buChar char="•"/>
                      </a:pPr>
                      <a:r>
                        <a:rPr lang="it-IT" sz="1800" b="0" u="none" strike="noStrike" cap="none" dirty="0">
                          <a:solidFill>
                            <a:schemeClr val="dk1"/>
                          </a:solidFill>
                          <a:latin typeface="Century Gothic"/>
                          <a:ea typeface="Century Gothic"/>
                          <a:cs typeface="Century Gothic"/>
                          <a:sym typeface="Century Gothic"/>
                        </a:rPr>
                        <a:t>controllo regolare delle assenze degli studenti ponendo particolare attenzione ai casi di irregolare frequenza ed inadeguato rendimento;</a:t>
                      </a:r>
                      <a:endParaRPr dirty="0"/>
                    </a:p>
                    <a:p>
                      <a:pPr marL="0" marR="0" lvl="0" indent="0" algn="l" rtl="0">
                        <a:spcBef>
                          <a:spcPts val="0"/>
                        </a:spcBef>
                        <a:spcAft>
                          <a:spcPts val="0"/>
                        </a:spcAft>
                        <a:buClr>
                          <a:schemeClr val="dk1"/>
                        </a:buClr>
                        <a:buSzPts val="1800"/>
                        <a:buFont typeface="Arial"/>
                        <a:buNone/>
                      </a:pPr>
                      <a:endParaRPr sz="1800" b="0" u="none" strike="noStrike" cap="none" dirty="0">
                        <a:solidFill>
                          <a:schemeClr val="dk1"/>
                        </a:solidFill>
                        <a:latin typeface="Century Gothic"/>
                        <a:ea typeface="Century Gothic"/>
                        <a:cs typeface="Century Gothic"/>
                        <a:sym typeface="Century Gothic"/>
                      </a:endParaRPr>
                    </a:p>
                    <a:p>
                      <a:pPr marL="285750" marR="0" lvl="0" indent="-285750" algn="l" rtl="0">
                        <a:spcBef>
                          <a:spcPts val="0"/>
                        </a:spcBef>
                        <a:spcAft>
                          <a:spcPts val="0"/>
                        </a:spcAft>
                        <a:buClr>
                          <a:schemeClr val="dk1"/>
                        </a:buClr>
                        <a:buSzPts val="1800"/>
                        <a:buFont typeface="Arial"/>
                        <a:buChar char="•"/>
                      </a:pPr>
                      <a:r>
                        <a:rPr lang="it-IT" sz="1800" b="0" u="none" strike="noStrike" cap="none" dirty="0">
                          <a:solidFill>
                            <a:schemeClr val="dk1"/>
                          </a:solidFill>
                          <a:latin typeface="Century Gothic"/>
                          <a:ea typeface="Century Gothic"/>
                          <a:cs typeface="Century Gothic"/>
                          <a:sym typeface="Century Gothic"/>
                        </a:rPr>
                        <a:t>presiedere  le sedute del CDC quando non interviene il Dirigente Scolastico.</a:t>
                      </a:r>
                      <a:endParaRPr sz="1800" b="0" u="none" strike="noStrike" cap="none" dirty="0"/>
                    </a:p>
                  </a:txBody>
                  <a:tcPr marL="63225" marR="63225"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lt1"/>
                    </a:solidFill>
                  </a:tcPr>
                </a:tc>
              </a:tr>
            </a:tbl>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graphicFrame>
        <p:nvGraphicFramePr>
          <p:cNvPr id="344" name="Google Shape;344;p25"/>
          <p:cNvGraphicFramePr/>
          <p:nvPr>
            <p:extLst>
              <p:ext uri="{D42A27DB-BD31-4B8C-83A1-F6EECF244321}">
                <p14:modId xmlns:p14="http://schemas.microsoft.com/office/powerpoint/2010/main" val="850837761"/>
              </p:ext>
            </p:extLst>
          </p:nvPr>
        </p:nvGraphicFramePr>
        <p:xfrm>
          <a:off x="16042" y="1167575"/>
          <a:ext cx="12175950" cy="5740150"/>
        </p:xfrm>
        <a:graphic>
          <a:graphicData uri="http://schemas.openxmlformats.org/drawingml/2006/table">
            <a:tbl>
              <a:tblPr firstRow="1" firstCol="1" bandRow="1">
                <a:noFill/>
                <a:tableStyleId>{786BDF94-1CCC-49DB-8AD0-1CCA35DFA441}</a:tableStyleId>
              </a:tblPr>
              <a:tblGrid>
                <a:gridCol w="2294025"/>
                <a:gridCol w="9881925"/>
              </a:tblGrid>
              <a:tr h="5740150">
                <a:tc>
                  <a:txBody>
                    <a:bodyPr/>
                    <a:lstStyle/>
                    <a:p>
                      <a:pPr marL="0" marR="0" lvl="0" indent="0" algn="ctr" rtl="0">
                        <a:spcBef>
                          <a:spcPts val="0"/>
                        </a:spcBef>
                        <a:spcAft>
                          <a:spcPts val="0"/>
                        </a:spcAft>
                        <a:buNone/>
                      </a:pPr>
                      <a:r>
                        <a:rPr lang="it-IT" sz="1900" u="none" strike="noStrike" cap="none" dirty="0">
                          <a:solidFill>
                            <a:schemeClr val="tx1"/>
                          </a:solidFill>
                        </a:rPr>
                        <a:t>COORDINATORI DI CLASSE SCUOLA SECONDARIA</a:t>
                      </a:r>
                      <a:endParaRPr sz="1900" u="none" strike="noStrike" cap="none" dirty="0">
                        <a:solidFill>
                          <a:schemeClr val="tx1"/>
                        </a:solidFill>
                      </a:endParaRPr>
                    </a:p>
                    <a:p>
                      <a:pPr marL="0" marR="0" lvl="0" indent="0" algn="ctr" rtl="0">
                        <a:lnSpc>
                          <a:spcPct val="115000"/>
                        </a:lnSpc>
                        <a:spcBef>
                          <a:spcPts val="0"/>
                        </a:spcBef>
                        <a:spcAft>
                          <a:spcPts val="0"/>
                        </a:spcAft>
                        <a:buNone/>
                      </a:pPr>
                      <a:r>
                        <a:rPr lang="it-IT" sz="1000" u="none" strike="noStrike" cap="none" dirty="0">
                          <a:solidFill>
                            <a:schemeClr val="tx1"/>
                          </a:solidFill>
                        </a:rPr>
                        <a:t>     </a:t>
                      </a:r>
                      <a:endParaRPr dirty="0">
                        <a:solidFill>
                          <a:schemeClr val="tx1"/>
                        </a:solidFill>
                      </a:endParaRPr>
                    </a:p>
                    <a:p>
                      <a:pPr marL="0" marR="0" lvl="0" indent="0" algn="ctr" rtl="0">
                        <a:lnSpc>
                          <a:spcPct val="115000"/>
                        </a:lnSpc>
                        <a:spcBef>
                          <a:spcPts val="0"/>
                        </a:spcBef>
                        <a:spcAft>
                          <a:spcPts val="0"/>
                        </a:spcAft>
                        <a:buNone/>
                      </a:pPr>
                      <a:endParaRPr sz="1000" u="none" strike="noStrike" cap="none" dirty="0"/>
                    </a:p>
                  </a:txBody>
                  <a:tcPr marL="63225" marR="63225" marT="0" marB="0" anchor="ctr">
                    <a:lnR w="12700" cap="flat" cmpd="sng">
                      <a:solidFill>
                        <a:schemeClr val="dk1"/>
                      </a:solidFill>
                      <a:prstDash val="solid"/>
                      <a:round/>
                      <a:headEnd type="none" w="sm" len="sm"/>
                      <a:tailEnd type="none" w="sm" len="sm"/>
                    </a:lnR>
                    <a:solidFill>
                      <a:schemeClr val="lt1"/>
                    </a:solidFill>
                  </a:tcPr>
                </a:tc>
                <a:tc>
                  <a:txBody>
                    <a:bodyPr/>
                    <a:lstStyle/>
                    <a:p>
                      <a:pPr marL="0" marR="0" lvl="0" indent="0" algn="ctr" rtl="0">
                        <a:lnSpc>
                          <a:spcPct val="115000"/>
                        </a:lnSpc>
                        <a:spcBef>
                          <a:spcPts val="0"/>
                        </a:spcBef>
                        <a:spcAft>
                          <a:spcPts val="0"/>
                        </a:spcAft>
                        <a:buClr>
                          <a:schemeClr val="dk1"/>
                        </a:buClr>
                        <a:buSzPts val="1800"/>
                        <a:buFont typeface="Arial"/>
                        <a:buNone/>
                      </a:pPr>
                      <a:endParaRPr sz="1800" u="none" strike="noStrike" cap="none" dirty="0"/>
                    </a:p>
                    <a:p>
                      <a:pPr marL="0" marR="0" lvl="0" indent="0" algn="ctr" rtl="0">
                        <a:lnSpc>
                          <a:spcPct val="115000"/>
                        </a:lnSpc>
                        <a:spcBef>
                          <a:spcPts val="0"/>
                        </a:spcBef>
                        <a:spcAft>
                          <a:spcPts val="0"/>
                        </a:spcAft>
                        <a:buClr>
                          <a:schemeClr val="dk1"/>
                        </a:buClr>
                        <a:buSzPts val="1800"/>
                        <a:buFont typeface="Arial"/>
                        <a:buNone/>
                      </a:pPr>
                      <a:endParaRPr sz="1800" u="none" strike="noStrike" cap="none" dirty="0"/>
                    </a:p>
                  </a:txBody>
                  <a:tcPr marL="63225" marR="63225" marT="0" marB="0" anchor="ctr">
                    <a:lnL w="12700" cap="flat" cmpd="sng">
                      <a:solidFill>
                        <a:schemeClr val="dk1"/>
                      </a:solidFill>
                      <a:prstDash val="solid"/>
                      <a:round/>
                      <a:headEnd type="none" w="sm" len="sm"/>
                      <a:tailEnd type="none" w="sm" len="sm"/>
                    </a:lnL>
                    <a:solidFill>
                      <a:schemeClr val="lt1"/>
                    </a:solidFill>
                  </a:tcPr>
                </a:tc>
              </a:tr>
            </a:tbl>
          </a:graphicData>
        </a:graphic>
      </p:graphicFrame>
      <p:graphicFrame>
        <p:nvGraphicFramePr>
          <p:cNvPr id="345" name="Google Shape;345;p25"/>
          <p:cNvGraphicFramePr/>
          <p:nvPr>
            <p:extLst>
              <p:ext uri="{D42A27DB-BD31-4B8C-83A1-F6EECF244321}">
                <p14:modId xmlns:p14="http://schemas.microsoft.com/office/powerpoint/2010/main" val="1377319296"/>
              </p:ext>
            </p:extLst>
          </p:nvPr>
        </p:nvGraphicFramePr>
        <p:xfrm>
          <a:off x="2300920" y="1143191"/>
          <a:ext cx="9865900" cy="5730410"/>
        </p:xfrm>
        <a:graphic>
          <a:graphicData uri="http://schemas.openxmlformats.org/drawingml/2006/table">
            <a:tbl>
              <a:tblPr firstRow="1" bandRow="1">
                <a:tableStyleId>{786BDF94-1CCC-49DB-8AD0-1CCA35DFA441}</a:tableStyleId>
              </a:tblPr>
              <a:tblGrid>
                <a:gridCol w="2402400"/>
                <a:gridCol w="3683700"/>
                <a:gridCol w="3779800"/>
              </a:tblGrid>
              <a:tr h="758175">
                <a:tc gridSpan="3">
                  <a:txBody>
                    <a:bodyPr/>
                    <a:lstStyle/>
                    <a:p>
                      <a:pPr marL="0" marR="0" lvl="0" indent="0" algn="ctr" rtl="0">
                        <a:lnSpc>
                          <a:spcPct val="100000"/>
                        </a:lnSpc>
                        <a:spcBef>
                          <a:spcPts val="0"/>
                        </a:spcBef>
                        <a:spcAft>
                          <a:spcPts val="0"/>
                        </a:spcAft>
                        <a:buClr>
                          <a:schemeClr val="dk1"/>
                        </a:buClr>
                        <a:buSzPts val="2800"/>
                        <a:buFont typeface="Century Gothic"/>
                        <a:buNone/>
                      </a:pPr>
                      <a:r>
                        <a:rPr lang="it-IT" sz="2800" u="none" strike="noStrike" cap="none" dirty="0">
                          <a:sym typeface="Century Gothic"/>
                        </a:rPr>
                        <a:t>202</a:t>
                      </a:r>
                      <a:r>
                        <a:rPr lang="it-IT" sz="2800" dirty="0"/>
                        <a:t>4</a:t>
                      </a:r>
                      <a:r>
                        <a:rPr lang="it-IT" sz="2800" u="none" strike="noStrike" cap="none" dirty="0">
                          <a:sym typeface="Century Gothic"/>
                        </a:rPr>
                        <a:t>-202</a:t>
                      </a:r>
                      <a:r>
                        <a:rPr lang="it-IT" sz="2800" dirty="0"/>
                        <a:t>5</a:t>
                      </a:r>
                      <a:endParaRPr dirty="0"/>
                    </a:p>
                    <a:p>
                      <a:pPr marL="0" marR="0" lvl="0" indent="0" algn="l" rtl="0">
                        <a:spcBef>
                          <a:spcPts val="0"/>
                        </a:spcBef>
                        <a:spcAft>
                          <a:spcPts val="0"/>
                        </a:spcAft>
                        <a:buNone/>
                      </a:pPr>
                      <a:endParaRPr sz="1800" dirty="0">
                        <a:latin typeface="Century Gothic"/>
                        <a:ea typeface="Century Gothic"/>
                        <a:cs typeface="Century Gothic"/>
                        <a:sym typeface="Century Gothic"/>
                      </a:endParaRPr>
                    </a:p>
                  </a:txBody>
                  <a:tcPr marL="91450" marR="91450" marT="45725" marB="45725">
                    <a:solidFill>
                      <a:schemeClr val="accent2">
                        <a:lumMod val="60000"/>
                        <a:lumOff val="40000"/>
                      </a:schemeClr>
                    </a:solidFill>
                  </a:tcPr>
                </a:tc>
                <a:tc hMerge="1">
                  <a:txBody>
                    <a:bodyPr/>
                    <a:lstStyle/>
                    <a:p>
                      <a:endParaRPr lang="it-IT"/>
                    </a:p>
                  </a:txBody>
                  <a:tcPr/>
                </a:tc>
                <a:tc hMerge="1">
                  <a:txBody>
                    <a:bodyPr/>
                    <a:lstStyle/>
                    <a:p>
                      <a:endParaRPr lang="it-IT"/>
                    </a:p>
                  </a:txBody>
                  <a:tcPr/>
                </a:tc>
              </a:tr>
              <a:tr h="349925">
                <a:tc>
                  <a:txBody>
                    <a:bodyPr/>
                    <a:lstStyle/>
                    <a:p>
                      <a:pPr marL="0" marR="0" lvl="0" indent="0" algn="ctr" rtl="0">
                        <a:spcBef>
                          <a:spcPts val="0"/>
                        </a:spcBef>
                        <a:spcAft>
                          <a:spcPts val="0"/>
                        </a:spcAft>
                        <a:buNone/>
                      </a:pPr>
                      <a:r>
                        <a:rPr lang="it-IT" sz="1800" b="1" dirty="0">
                          <a:sym typeface="Century Gothic"/>
                        </a:rPr>
                        <a:t>CLASSI</a:t>
                      </a:r>
                      <a:endParaRPr sz="1800" b="1" dirty="0">
                        <a:latin typeface="Century Gothic"/>
                        <a:ea typeface="Century Gothic"/>
                        <a:cs typeface="Century Gothic"/>
                        <a:sym typeface="Century Gothic"/>
                      </a:endParaRPr>
                    </a:p>
                  </a:txBody>
                  <a:tcPr marL="91450" marR="91450" marT="45725" marB="45725">
                    <a:solidFill>
                      <a:schemeClr val="accent2">
                        <a:lumMod val="40000"/>
                        <a:lumOff val="60000"/>
                      </a:schemeClr>
                    </a:solidFill>
                  </a:tcPr>
                </a:tc>
                <a:tc>
                  <a:txBody>
                    <a:bodyPr/>
                    <a:lstStyle/>
                    <a:p>
                      <a:pPr marL="0" marR="0" lvl="0" indent="0" algn="ctr" rtl="0">
                        <a:spcBef>
                          <a:spcPts val="0"/>
                        </a:spcBef>
                        <a:spcAft>
                          <a:spcPts val="0"/>
                        </a:spcAft>
                        <a:buNone/>
                      </a:pPr>
                      <a:r>
                        <a:rPr lang="it-IT" sz="1800" b="1" dirty="0">
                          <a:sym typeface="Century Gothic"/>
                        </a:rPr>
                        <a:t>COORDINATORE</a:t>
                      </a:r>
                      <a:endParaRPr sz="1800" b="1" dirty="0">
                        <a:latin typeface="Century Gothic"/>
                        <a:ea typeface="Century Gothic"/>
                        <a:cs typeface="Century Gothic"/>
                        <a:sym typeface="Century Gothic"/>
                      </a:endParaRPr>
                    </a:p>
                  </a:txBody>
                  <a:tcPr marL="91450" marR="91450" marT="45725" marB="45725">
                    <a:solidFill>
                      <a:schemeClr val="accent2">
                        <a:lumMod val="40000"/>
                        <a:lumOff val="60000"/>
                      </a:schemeClr>
                    </a:solidFill>
                  </a:tcPr>
                </a:tc>
                <a:tc>
                  <a:txBody>
                    <a:bodyPr/>
                    <a:lstStyle/>
                    <a:p>
                      <a:pPr marL="0" marR="0" lvl="0" indent="0" algn="ctr" rtl="0">
                        <a:spcBef>
                          <a:spcPts val="0"/>
                        </a:spcBef>
                        <a:spcAft>
                          <a:spcPts val="0"/>
                        </a:spcAft>
                        <a:buNone/>
                      </a:pPr>
                      <a:r>
                        <a:rPr lang="it-IT" sz="1800" b="1" dirty="0">
                          <a:sym typeface="Century Gothic"/>
                        </a:rPr>
                        <a:t>SEGRETARIO</a:t>
                      </a:r>
                      <a:endParaRPr sz="1800" b="1" dirty="0">
                        <a:latin typeface="Century Gothic"/>
                        <a:ea typeface="Century Gothic"/>
                        <a:cs typeface="Century Gothic"/>
                        <a:sym typeface="Century Gothic"/>
                      </a:endParaRPr>
                    </a:p>
                  </a:txBody>
                  <a:tcPr marL="91450" marR="91450" marT="45725" marB="45725">
                    <a:solidFill>
                      <a:schemeClr val="accent2">
                        <a:lumMod val="40000"/>
                        <a:lumOff val="60000"/>
                      </a:schemeClr>
                    </a:solidFill>
                  </a:tcPr>
                </a:tc>
              </a:tr>
              <a:tr h="292475">
                <a:tc>
                  <a:txBody>
                    <a:bodyPr/>
                    <a:lstStyle/>
                    <a:p>
                      <a:pPr marL="0" marR="0" lvl="0" indent="0" algn="ctr" rtl="0">
                        <a:spcBef>
                          <a:spcPts val="0"/>
                        </a:spcBef>
                        <a:spcAft>
                          <a:spcPts val="0"/>
                        </a:spcAft>
                        <a:buNone/>
                      </a:pPr>
                      <a:r>
                        <a:rPr lang="it-IT" sz="1400" b="0" dirty="0">
                          <a:sym typeface="Century Gothic"/>
                        </a:rPr>
                        <a:t>1A</a:t>
                      </a:r>
                      <a:endParaRPr b="0" dirty="0"/>
                    </a:p>
                  </a:txBody>
                  <a:tcPr marL="91450" marR="91450" marT="45725" marB="45725">
                    <a:solidFill>
                      <a:schemeClr val="accent1">
                        <a:lumMod val="20000"/>
                        <a:lumOff val="80000"/>
                      </a:schemeClr>
                    </a:solidFill>
                  </a:tcPr>
                </a:tc>
                <a:tc>
                  <a:txBody>
                    <a:bodyPr/>
                    <a:lstStyle/>
                    <a:p>
                      <a:pPr marL="0" lvl="0" indent="0" algn="l" rtl="0">
                        <a:spcBef>
                          <a:spcPts val="0"/>
                        </a:spcBef>
                        <a:spcAft>
                          <a:spcPts val="0"/>
                        </a:spcAft>
                        <a:buNone/>
                      </a:pPr>
                      <a:r>
                        <a:rPr lang="it-IT" b="0" dirty="0" err="1"/>
                        <a:t>Peca</a:t>
                      </a:r>
                      <a:endParaRPr b="0" dirty="0"/>
                    </a:p>
                  </a:txBody>
                  <a:tcPr marL="68575" marR="68575" marT="0" marB="0">
                    <a:solidFill>
                      <a:schemeClr val="accent1">
                        <a:lumMod val="20000"/>
                        <a:lumOff val="80000"/>
                      </a:schemeClr>
                    </a:solidFill>
                  </a:tcPr>
                </a:tc>
                <a:tc>
                  <a:txBody>
                    <a:bodyPr/>
                    <a:lstStyle/>
                    <a:p>
                      <a:pPr marL="0" lvl="0" indent="0" algn="l" rtl="0">
                        <a:spcBef>
                          <a:spcPts val="0"/>
                        </a:spcBef>
                        <a:spcAft>
                          <a:spcPts val="0"/>
                        </a:spcAft>
                        <a:buNone/>
                      </a:pPr>
                      <a:r>
                        <a:rPr lang="it-IT" b="0" dirty="0"/>
                        <a:t>Gusmano</a:t>
                      </a:r>
                      <a:endParaRPr b="0" dirty="0"/>
                    </a:p>
                  </a:txBody>
                  <a:tcPr marL="68575" marR="68575" marT="0" marB="0">
                    <a:solidFill>
                      <a:schemeClr val="accent1">
                        <a:lumMod val="20000"/>
                        <a:lumOff val="80000"/>
                      </a:schemeClr>
                    </a:solidFill>
                  </a:tcPr>
                </a:tc>
              </a:tr>
              <a:tr h="292475">
                <a:tc>
                  <a:txBody>
                    <a:bodyPr/>
                    <a:lstStyle/>
                    <a:p>
                      <a:pPr marL="0" marR="0" lvl="0" indent="0" algn="ctr" rtl="0">
                        <a:spcBef>
                          <a:spcPts val="0"/>
                        </a:spcBef>
                        <a:spcAft>
                          <a:spcPts val="0"/>
                        </a:spcAft>
                        <a:buNone/>
                      </a:pPr>
                      <a:r>
                        <a:rPr lang="it-IT" sz="1400" b="0" dirty="0">
                          <a:sym typeface="Century Gothic"/>
                        </a:rPr>
                        <a:t>2A</a:t>
                      </a:r>
                      <a:endParaRPr sz="1400" b="0" dirty="0">
                        <a:latin typeface="Century Gothic"/>
                        <a:ea typeface="Century Gothic"/>
                        <a:cs typeface="Century Gothic"/>
                        <a:sym typeface="Century Gothic"/>
                      </a:endParaRPr>
                    </a:p>
                  </a:txBody>
                  <a:tcPr marL="91450" marR="91450" marT="45725" marB="45725">
                    <a:solidFill>
                      <a:schemeClr val="accent2">
                        <a:lumMod val="40000"/>
                        <a:lumOff val="60000"/>
                      </a:schemeClr>
                    </a:solidFill>
                  </a:tcPr>
                </a:tc>
                <a:tc>
                  <a:txBody>
                    <a:bodyPr/>
                    <a:lstStyle/>
                    <a:p>
                      <a:pPr marL="0" lvl="0" indent="0" algn="l" rtl="0">
                        <a:spcBef>
                          <a:spcPts val="0"/>
                        </a:spcBef>
                        <a:spcAft>
                          <a:spcPts val="0"/>
                        </a:spcAft>
                        <a:buNone/>
                      </a:pPr>
                      <a:r>
                        <a:rPr lang="it-IT" b="0" dirty="0"/>
                        <a:t>Siracusa</a:t>
                      </a:r>
                      <a:endParaRPr b="0" dirty="0"/>
                    </a:p>
                  </a:txBody>
                  <a:tcPr marL="68575" marR="68575" marT="0" marB="0">
                    <a:solidFill>
                      <a:schemeClr val="accent2">
                        <a:lumMod val="40000"/>
                        <a:lumOff val="60000"/>
                      </a:schemeClr>
                    </a:solidFill>
                  </a:tcPr>
                </a:tc>
                <a:tc>
                  <a:txBody>
                    <a:bodyPr/>
                    <a:lstStyle/>
                    <a:p>
                      <a:pPr marL="0" lvl="0" indent="0" algn="l" rtl="0">
                        <a:spcBef>
                          <a:spcPts val="0"/>
                        </a:spcBef>
                        <a:spcAft>
                          <a:spcPts val="0"/>
                        </a:spcAft>
                        <a:buNone/>
                      </a:pPr>
                      <a:r>
                        <a:rPr lang="it-IT" b="0" dirty="0" err="1"/>
                        <a:t>Piermattei</a:t>
                      </a:r>
                      <a:endParaRPr b="0" dirty="0"/>
                    </a:p>
                  </a:txBody>
                  <a:tcPr marL="68575" marR="68575" marT="0" marB="0">
                    <a:solidFill>
                      <a:schemeClr val="accent2">
                        <a:lumMod val="40000"/>
                        <a:lumOff val="60000"/>
                      </a:schemeClr>
                    </a:solidFill>
                  </a:tcPr>
                </a:tc>
              </a:tr>
              <a:tr h="292475">
                <a:tc>
                  <a:txBody>
                    <a:bodyPr/>
                    <a:lstStyle/>
                    <a:p>
                      <a:pPr marL="0" marR="0" lvl="0" indent="0" algn="ctr" rtl="0">
                        <a:spcBef>
                          <a:spcPts val="0"/>
                        </a:spcBef>
                        <a:spcAft>
                          <a:spcPts val="0"/>
                        </a:spcAft>
                        <a:buNone/>
                      </a:pPr>
                      <a:r>
                        <a:rPr lang="it-IT" sz="1400" b="0" dirty="0">
                          <a:sym typeface="Century Gothic"/>
                        </a:rPr>
                        <a:t>3A</a:t>
                      </a:r>
                      <a:endParaRPr b="0" dirty="0"/>
                    </a:p>
                  </a:txBody>
                  <a:tcPr marL="91450" marR="91450" marT="45725" marB="45725">
                    <a:solidFill>
                      <a:schemeClr val="accent1">
                        <a:lumMod val="20000"/>
                        <a:lumOff val="80000"/>
                      </a:schemeClr>
                    </a:solidFill>
                  </a:tcPr>
                </a:tc>
                <a:tc>
                  <a:txBody>
                    <a:bodyPr/>
                    <a:lstStyle/>
                    <a:p>
                      <a:pPr marL="0" lvl="0" indent="0" algn="l" rtl="0">
                        <a:spcBef>
                          <a:spcPts val="0"/>
                        </a:spcBef>
                        <a:spcAft>
                          <a:spcPts val="0"/>
                        </a:spcAft>
                        <a:buNone/>
                      </a:pPr>
                      <a:r>
                        <a:rPr lang="it-IT" b="0" dirty="0"/>
                        <a:t>Semeraro</a:t>
                      </a:r>
                      <a:endParaRPr b="0" dirty="0"/>
                    </a:p>
                  </a:txBody>
                  <a:tcPr marL="68575" marR="68575" marT="0" marB="0">
                    <a:solidFill>
                      <a:schemeClr val="accent1">
                        <a:lumMod val="20000"/>
                        <a:lumOff val="80000"/>
                      </a:schemeClr>
                    </a:solidFill>
                  </a:tcPr>
                </a:tc>
                <a:tc>
                  <a:txBody>
                    <a:bodyPr/>
                    <a:lstStyle/>
                    <a:p>
                      <a:pPr marL="0" lvl="0" indent="0" algn="l" rtl="0">
                        <a:spcBef>
                          <a:spcPts val="0"/>
                        </a:spcBef>
                        <a:spcAft>
                          <a:spcPts val="0"/>
                        </a:spcAft>
                        <a:buNone/>
                      </a:pPr>
                      <a:r>
                        <a:rPr lang="it-IT" b="0" dirty="0"/>
                        <a:t>Anzini</a:t>
                      </a:r>
                      <a:endParaRPr b="0" dirty="0"/>
                    </a:p>
                  </a:txBody>
                  <a:tcPr marL="68575" marR="68575" marT="0" marB="0">
                    <a:solidFill>
                      <a:schemeClr val="accent1">
                        <a:lumMod val="20000"/>
                        <a:lumOff val="80000"/>
                      </a:schemeClr>
                    </a:solidFill>
                  </a:tcPr>
                </a:tc>
              </a:tr>
              <a:tr h="295415">
                <a:tc>
                  <a:txBody>
                    <a:bodyPr/>
                    <a:lstStyle/>
                    <a:p>
                      <a:pPr marL="0" marR="0" lvl="0" indent="0" algn="ctr" rtl="0">
                        <a:spcBef>
                          <a:spcPts val="0"/>
                        </a:spcBef>
                        <a:spcAft>
                          <a:spcPts val="0"/>
                        </a:spcAft>
                        <a:buNone/>
                      </a:pPr>
                      <a:r>
                        <a:rPr lang="it-IT" sz="1400" b="0" dirty="0">
                          <a:sym typeface="Century Gothic"/>
                        </a:rPr>
                        <a:t>1 B</a:t>
                      </a:r>
                      <a:endParaRPr b="0" dirty="0"/>
                    </a:p>
                  </a:txBody>
                  <a:tcPr marL="91450" marR="91450" marT="45725" marB="45725">
                    <a:solidFill>
                      <a:schemeClr val="accent2">
                        <a:lumMod val="40000"/>
                        <a:lumOff val="60000"/>
                      </a:schemeClr>
                    </a:solidFill>
                  </a:tcPr>
                </a:tc>
                <a:tc>
                  <a:txBody>
                    <a:bodyPr/>
                    <a:lstStyle/>
                    <a:p>
                      <a:pPr marL="0" lvl="0" indent="0" algn="l" rtl="0">
                        <a:spcBef>
                          <a:spcPts val="0"/>
                        </a:spcBef>
                        <a:spcAft>
                          <a:spcPts val="0"/>
                        </a:spcAft>
                        <a:buNone/>
                      </a:pPr>
                      <a:r>
                        <a:rPr lang="it-IT" b="0" dirty="0"/>
                        <a:t>Messina</a:t>
                      </a:r>
                      <a:endParaRPr b="0" dirty="0"/>
                    </a:p>
                  </a:txBody>
                  <a:tcPr marL="68575" marR="68575" marT="0" marB="0">
                    <a:solidFill>
                      <a:schemeClr val="accent2">
                        <a:lumMod val="40000"/>
                        <a:lumOff val="60000"/>
                      </a:schemeClr>
                    </a:solidFill>
                  </a:tcPr>
                </a:tc>
                <a:tc>
                  <a:txBody>
                    <a:bodyPr/>
                    <a:lstStyle/>
                    <a:p>
                      <a:pPr marL="0" lvl="0" indent="0" algn="l" rtl="0">
                        <a:spcBef>
                          <a:spcPts val="0"/>
                        </a:spcBef>
                        <a:spcAft>
                          <a:spcPts val="0"/>
                        </a:spcAft>
                        <a:buNone/>
                      </a:pPr>
                      <a:r>
                        <a:rPr lang="it-IT" b="0" dirty="0"/>
                        <a:t>Salerno</a:t>
                      </a:r>
                      <a:endParaRPr b="0" dirty="0"/>
                    </a:p>
                  </a:txBody>
                  <a:tcPr marL="68575" marR="68575" marT="0" marB="0">
                    <a:solidFill>
                      <a:schemeClr val="accent2">
                        <a:lumMod val="40000"/>
                        <a:lumOff val="60000"/>
                      </a:schemeClr>
                    </a:solidFill>
                  </a:tcPr>
                </a:tc>
              </a:tr>
              <a:tr h="292475">
                <a:tc>
                  <a:txBody>
                    <a:bodyPr/>
                    <a:lstStyle/>
                    <a:p>
                      <a:pPr marL="0" marR="0" lvl="0" indent="0" algn="ctr" rtl="0">
                        <a:spcBef>
                          <a:spcPts val="0"/>
                        </a:spcBef>
                        <a:spcAft>
                          <a:spcPts val="0"/>
                        </a:spcAft>
                        <a:buNone/>
                      </a:pPr>
                      <a:r>
                        <a:rPr lang="it-IT" sz="1400" b="0" dirty="0">
                          <a:sym typeface="Century Gothic"/>
                        </a:rPr>
                        <a:t>2 B</a:t>
                      </a:r>
                      <a:endParaRPr b="0" dirty="0"/>
                    </a:p>
                  </a:txBody>
                  <a:tcPr marL="91450" marR="91450" marT="45725" marB="45725">
                    <a:solidFill>
                      <a:schemeClr val="accent1">
                        <a:lumMod val="20000"/>
                        <a:lumOff val="80000"/>
                      </a:schemeClr>
                    </a:solidFill>
                  </a:tcPr>
                </a:tc>
                <a:tc>
                  <a:txBody>
                    <a:bodyPr/>
                    <a:lstStyle/>
                    <a:p>
                      <a:pPr marL="0" lvl="0" indent="0" algn="l" rtl="0">
                        <a:spcBef>
                          <a:spcPts val="0"/>
                        </a:spcBef>
                        <a:spcAft>
                          <a:spcPts val="0"/>
                        </a:spcAft>
                        <a:buNone/>
                      </a:pPr>
                      <a:r>
                        <a:rPr lang="it-IT" b="0" dirty="0" err="1"/>
                        <a:t>Ficano</a:t>
                      </a:r>
                      <a:endParaRPr b="0" dirty="0"/>
                    </a:p>
                  </a:txBody>
                  <a:tcPr marL="68575" marR="68575" marT="0" marB="0">
                    <a:solidFill>
                      <a:schemeClr val="accent1">
                        <a:lumMod val="20000"/>
                        <a:lumOff val="80000"/>
                      </a:schemeClr>
                    </a:solidFill>
                  </a:tcPr>
                </a:tc>
                <a:tc>
                  <a:txBody>
                    <a:bodyPr/>
                    <a:lstStyle/>
                    <a:p>
                      <a:pPr marL="0" lvl="0" indent="0" algn="l" rtl="0">
                        <a:spcBef>
                          <a:spcPts val="0"/>
                        </a:spcBef>
                        <a:spcAft>
                          <a:spcPts val="0"/>
                        </a:spcAft>
                        <a:buNone/>
                      </a:pPr>
                      <a:r>
                        <a:rPr lang="it-IT" b="0" dirty="0"/>
                        <a:t>Di Giuseppe</a:t>
                      </a:r>
                      <a:endParaRPr b="0" dirty="0"/>
                    </a:p>
                  </a:txBody>
                  <a:tcPr marL="68575" marR="68575" marT="0" marB="0">
                    <a:solidFill>
                      <a:schemeClr val="accent1">
                        <a:lumMod val="20000"/>
                        <a:lumOff val="80000"/>
                      </a:schemeClr>
                    </a:solidFill>
                  </a:tcPr>
                </a:tc>
              </a:tr>
              <a:tr h="292475">
                <a:tc>
                  <a:txBody>
                    <a:bodyPr/>
                    <a:lstStyle/>
                    <a:p>
                      <a:pPr marL="0" marR="0" lvl="0" indent="0" algn="ctr" rtl="0">
                        <a:spcBef>
                          <a:spcPts val="0"/>
                        </a:spcBef>
                        <a:spcAft>
                          <a:spcPts val="0"/>
                        </a:spcAft>
                        <a:buNone/>
                      </a:pPr>
                      <a:r>
                        <a:rPr lang="it-IT" sz="1400" b="0" dirty="0">
                          <a:sym typeface="Century Gothic"/>
                        </a:rPr>
                        <a:t>3 B</a:t>
                      </a:r>
                      <a:endParaRPr b="0" dirty="0"/>
                    </a:p>
                  </a:txBody>
                  <a:tcPr marL="91450" marR="91450" marT="45725" marB="45725">
                    <a:solidFill>
                      <a:schemeClr val="accent2">
                        <a:lumMod val="40000"/>
                        <a:lumOff val="60000"/>
                      </a:schemeClr>
                    </a:solidFill>
                  </a:tcPr>
                </a:tc>
                <a:tc>
                  <a:txBody>
                    <a:bodyPr/>
                    <a:lstStyle/>
                    <a:p>
                      <a:pPr marL="0" lvl="0" indent="0" algn="l" rtl="0">
                        <a:spcBef>
                          <a:spcPts val="0"/>
                        </a:spcBef>
                        <a:spcAft>
                          <a:spcPts val="0"/>
                        </a:spcAft>
                        <a:buNone/>
                      </a:pPr>
                      <a:r>
                        <a:rPr lang="it-IT" b="0" dirty="0"/>
                        <a:t>Chiusolo</a:t>
                      </a:r>
                      <a:endParaRPr b="0" dirty="0"/>
                    </a:p>
                  </a:txBody>
                  <a:tcPr marL="68575" marR="68575" marT="0" marB="0">
                    <a:solidFill>
                      <a:schemeClr val="accent2">
                        <a:lumMod val="40000"/>
                        <a:lumOff val="60000"/>
                      </a:schemeClr>
                    </a:solidFill>
                  </a:tcPr>
                </a:tc>
                <a:tc>
                  <a:txBody>
                    <a:bodyPr/>
                    <a:lstStyle/>
                    <a:p>
                      <a:pPr marL="0" lvl="0" indent="0" algn="l" rtl="0">
                        <a:spcBef>
                          <a:spcPts val="0"/>
                        </a:spcBef>
                        <a:spcAft>
                          <a:spcPts val="0"/>
                        </a:spcAft>
                        <a:buNone/>
                      </a:pPr>
                      <a:r>
                        <a:rPr lang="it-IT" b="0" dirty="0" err="1"/>
                        <a:t>Carulli</a:t>
                      </a:r>
                      <a:endParaRPr b="0" dirty="0"/>
                    </a:p>
                  </a:txBody>
                  <a:tcPr marL="68575" marR="68575" marT="0" marB="0">
                    <a:solidFill>
                      <a:schemeClr val="accent2">
                        <a:lumMod val="40000"/>
                        <a:lumOff val="60000"/>
                      </a:schemeClr>
                    </a:solidFill>
                  </a:tcPr>
                </a:tc>
              </a:tr>
              <a:tr h="292475">
                <a:tc>
                  <a:txBody>
                    <a:bodyPr/>
                    <a:lstStyle/>
                    <a:p>
                      <a:pPr marL="0" marR="0" lvl="0" indent="0" algn="ctr" rtl="0">
                        <a:spcBef>
                          <a:spcPts val="0"/>
                        </a:spcBef>
                        <a:spcAft>
                          <a:spcPts val="0"/>
                        </a:spcAft>
                        <a:buNone/>
                      </a:pPr>
                      <a:r>
                        <a:rPr lang="it-IT" sz="1400" b="0" dirty="0">
                          <a:sym typeface="Century Gothic"/>
                        </a:rPr>
                        <a:t>1C</a:t>
                      </a:r>
                      <a:endParaRPr b="0" dirty="0"/>
                    </a:p>
                  </a:txBody>
                  <a:tcPr marL="91450" marR="91450" marT="45725" marB="45725">
                    <a:solidFill>
                      <a:schemeClr val="accent1">
                        <a:lumMod val="20000"/>
                        <a:lumOff val="80000"/>
                      </a:schemeClr>
                    </a:solidFill>
                  </a:tcPr>
                </a:tc>
                <a:tc>
                  <a:txBody>
                    <a:bodyPr/>
                    <a:lstStyle/>
                    <a:p>
                      <a:pPr marL="0" lvl="0" indent="0" algn="l" rtl="0">
                        <a:spcBef>
                          <a:spcPts val="0"/>
                        </a:spcBef>
                        <a:spcAft>
                          <a:spcPts val="0"/>
                        </a:spcAft>
                        <a:buNone/>
                      </a:pPr>
                      <a:r>
                        <a:rPr lang="it-IT" b="0" dirty="0" err="1"/>
                        <a:t>Iacobellis</a:t>
                      </a:r>
                      <a:endParaRPr b="0" dirty="0"/>
                    </a:p>
                  </a:txBody>
                  <a:tcPr marL="68575" marR="68575" marT="0" marB="0">
                    <a:solidFill>
                      <a:schemeClr val="accent1">
                        <a:lumMod val="20000"/>
                        <a:lumOff val="80000"/>
                      </a:schemeClr>
                    </a:solidFill>
                  </a:tcPr>
                </a:tc>
                <a:tc>
                  <a:txBody>
                    <a:bodyPr/>
                    <a:lstStyle/>
                    <a:p>
                      <a:pPr marL="0" lvl="0" indent="0" algn="l" rtl="0">
                        <a:spcBef>
                          <a:spcPts val="0"/>
                        </a:spcBef>
                        <a:spcAft>
                          <a:spcPts val="0"/>
                        </a:spcAft>
                        <a:buNone/>
                      </a:pPr>
                      <a:r>
                        <a:rPr lang="it-IT" b="0" dirty="0"/>
                        <a:t>Di Francesco</a:t>
                      </a:r>
                      <a:endParaRPr b="0" dirty="0"/>
                    </a:p>
                  </a:txBody>
                  <a:tcPr marL="68575" marR="68575" marT="0" marB="0">
                    <a:solidFill>
                      <a:schemeClr val="accent1">
                        <a:lumMod val="20000"/>
                        <a:lumOff val="80000"/>
                      </a:schemeClr>
                    </a:solidFill>
                  </a:tcPr>
                </a:tc>
              </a:tr>
              <a:tr h="292475">
                <a:tc>
                  <a:txBody>
                    <a:bodyPr/>
                    <a:lstStyle/>
                    <a:p>
                      <a:pPr marL="0" marR="0" lvl="0" indent="0" algn="ctr" rtl="0">
                        <a:spcBef>
                          <a:spcPts val="0"/>
                        </a:spcBef>
                        <a:spcAft>
                          <a:spcPts val="0"/>
                        </a:spcAft>
                        <a:buNone/>
                      </a:pPr>
                      <a:r>
                        <a:rPr lang="it-IT" sz="1400" b="0" dirty="0">
                          <a:sym typeface="Century Gothic"/>
                        </a:rPr>
                        <a:t>2 C</a:t>
                      </a:r>
                      <a:endParaRPr b="0" dirty="0"/>
                    </a:p>
                  </a:txBody>
                  <a:tcPr marL="91450" marR="91450" marT="45725" marB="45725">
                    <a:solidFill>
                      <a:schemeClr val="accent2">
                        <a:lumMod val="40000"/>
                        <a:lumOff val="60000"/>
                      </a:schemeClr>
                    </a:solidFill>
                  </a:tcPr>
                </a:tc>
                <a:tc>
                  <a:txBody>
                    <a:bodyPr/>
                    <a:lstStyle/>
                    <a:p>
                      <a:pPr marL="0" lvl="0" indent="0" algn="l" rtl="0">
                        <a:spcBef>
                          <a:spcPts val="0"/>
                        </a:spcBef>
                        <a:spcAft>
                          <a:spcPts val="0"/>
                        </a:spcAft>
                        <a:buNone/>
                      </a:pPr>
                      <a:r>
                        <a:rPr lang="it-IT" b="0" dirty="0"/>
                        <a:t>La Rocca</a:t>
                      </a:r>
                      <a:endParaRPr b="0" dirty="0"/>
                    </a:p>
                  </a:txBody>
                  <a:tcPr marL="68575" marR="68575" marT="0" marB="0">
                    <a:solidFill>
                      <a:schemeClr val="accent2">
                        <a:lumMod val="40000"/>
                        <a:lumOff val="60000"/>
                      </a:schemeClr>
                    </a:solidFill>
                  </a:tcPr>
                </a:tc>
                <a:tc>
                  <a:txBody>
                    <a:bodyPr/>
                    <a:lstStyle/>
                    <a:p>
                      <a:pPr marL="0" lvl="0" indent="0" algn="l" rtl="0">
                        <a:spcBef>
                          <a:spcPts val="0"/>
                        </a:spcBef>
                        <a:spcAft>
                          <a:spcPts val="0"/>
                        </a:spcAft>
                        <a:buNone/>
                      </a:pPr>
                      <a:r>
                        <a:rPr lang="it-IT" b="0" dirty="0"/>
                        <a:t>De Angelis A.</a:t>
                      </a:r>
                      <a:endParaRPr b="0" dirty="0"/>
                    </a:p>
                  </a:txBody>
                  <a:tcPr marL="68575" marR="68575" marT="0" marB="0">
                    <a:solidFill>
                      <a:schemeClr val="accent2">
                        <a:lumMod val="40000"/>
                        <a:lumOff val="60000"/>
                      </a:schemeClr>
                    </a:solidFill>
                  </a:tcPr>
                </a:tc>
              </a:tr>
              <a:tr h="292475">
                <a:tc>
                  <a:txBody>
                    <a:bodyPr/>
                    <a:lstStyle/>
                    <a:p>
                      <a:pPr marL="0" marR="0" lvl="0" indent="0" algn="ctr" rtl="0">
                        <a:spcBef>
                          <a:spcPts val="0"/>
                        </a:spcBef>
                        <a:spcAft>
                          <a:spcPts val="0"/>
                        </a:spcAft>
                        <a:buNone/>
                      </a:pPr>
                      <a:r>
                        <a:rPr lang="it-IT" sz="1400" b="0" dirty="0">
                          <a:sym typeface="Century Gothic"/>
                        </a:rPr>
                        <a:t>3 C</a:t>
                      </a:r>
                      <a:endParaRPr b="0" dirty="0"/>
                    </a:p>
                  </a:txBody>
                  <a:tcPr marL="91450" marR="91450" marT="45725" marB="45725">
                    <a:solidFill>
                      <a:schemeClr val="accent1">
                        <a:lumMod val="20000"/>
                        <a:lumOff val="80000"/>
                      </a:schemeClr>
                    </a:solidFill>
                  </a:tcPr>
                </a:tc>
                <a:tc>
                  <a:txBody>
                    <a:bodyPr/>
                    <a:lstStyle/>
                    <a:p>
                      <a:pPr marL="0" lvl="0" indent="0" algn="l" rtl="0">
                        <a:spcBef>
                          <a:spcPts val="0"/>
                        </a:spcBef>
                        <a:spcAft>
                          <a:spcPts val="0"/>
                        </a:spcAft>
                        <a:buNone/>
                      </a:pPr>
                      <a:r>
                        <a:rPr lang="it-IT" b="0" dirty="0" err="1"/>
                        <a:t>Ficano</a:t>
                      </a:r>
                      <a:endParaRPr b="0" dirty="0"/>
                    </a:p>
                  </a:txBody>
                  <a:tcPr marL="68575" marR="68575" marT="0" marB="0">
                    <a:solidFill>
                      <a:schemeClr val="accent1">
                        <a:lumMod val="20000"/>
                        <a:lumOff val="80000"/>
                      </a:schemeClr>
                    </a:solidFill>
                  </a:tcPr>
                </a:tc>
                <a:tc>
                  <a:txBody>
                    <a:bodyPr/>
                    <a:lstStyle/>
                    <a:p>
                      <a:pPr marL="0" lvl="0" indent="0" algn="l" rtl="0">
                        <a:spcBef>
                          <a:spcPts val="0"/>
                        </a:spcBef>
                        <a:spcAft>
                          <a:spcPts val="0"/>
                        </a:spcAft>
                        <a:buNone/>
                      </a:pPr>
                      <a:r>
                        <a:rPr lang="it-IT" b="0" dirty="0"/>
                        <a:t>Lucchi</a:t>
                      </a:r>
                      <a:endParaRPr b="0" dirty="0"/>
                    </a:p>
                  </a:txBody>
                  <a:tcPr marL="68575" marR="68575" marT="0" marB="0">
                    <a:solidFill>
                      <a:schemeClr val="accent1">
                        <a:lumMod val="20000"/>
                        <a:lumOff val="80000"/>
                      </a:schemeClr>
                    </a:solidFill>
                  </a:tcPr>
                </a:tc>
              </a:tr>
              <a:tr h="292475">
                <a:tc>
                  <a:txBody>
                    <a:bodyPr/>
                    <a:lstStyle/>
                    <a:p>
                      <a:pPr marL="0" marR="0" lvl="0" indent="0" algn="ctr" rtl="0">
                        <a:spcBef>
                          <a:spcPts val="0"/>
                        </a:spcBef>
                        <a:spcAft>
                          <a:spcPts val="0"/>
                        </a:spcAft>
                        <a:buNone/>
                      </a:pPr>
                      <a:r>
                        <a:rPr lang="it-IT" sz="1400" b="0" dirty="0">
                          <a:sym typeface="Century Gothic"/>
                        </a:rPr>
                        <a:t>1 D</a:t>
                      </a:r>
                      <a:endParaRPr b="0" dirty="0"/>
                    </a:p>
                  </a:txBody>
                  <a:tcPr marL="91450" marR="91450" marT="45725" marB="45725">
                    <a:solidFill>
                      <a:schemeClr val="accent2">
                        <a:lumMod val="40000"/>
                        <a:lumOff val="60000"/>
                      </a:schemeClr>
                    </a:solidFill>
                  </a:tcPr>
                </a:tc>
                <a:tc>
                  <a:txBody>
                    <a:bodyPr/>
                    <a:lstStyle/>
                    <a:p>
                      <a:pPr marL="0" lvl="0" indent="0" algn="l" rtl="0">
                        <a:spcBef>
                          <a:spcPts val="0"/>
                        </a:spcBef>
                        <a:spcAft>
                          <a:spcPts val="0"/>
                        </a:spcAft>
                        <a:buNone/>
                      </a:pPr>
                      <a:r>
                        <a:rPr lang="it-IT" b="0" dirty="0"/>
                        <a:t>Ginnasi</a:t>
                      </a:r>
                      <a:endParaRPr b="0" dirty="0"/>
                    </a:p>
                  </a:txBody>
                  <a:tcPr marL="68575" marR="68575" marT="0" marB="0">
                    <a:solidFill>
                      <a:schemeClr val="accent2">
                        <a:lumMod val="40000"/>
                        <a:lumOff val="60000"/>
                      </a:schemeClr>
                    </a:solidFill>
                  </a:tcPr>
                </a:tc>
                <a:tc>
                  <a:txBody>
                    <a:bodyPr/>
                    <a:lstStyle/>
                    <a:p>
                      <a:pPr marL="0" lvl="0" indent="0" algn="l" rtl="0">
                        <a:spcBef>
                          <a:spcPts val="0"/>
                        </a:spcBef>
                        <a:spcAft>
                          <a:spcPts val="0"/>
                        </a:spcAft>
                        <a:buNone/>
                      </a:pPr>
                      <a:r>
                        <a:rPr lang="it-IT" b="0" dirty="0" err="1"/>
                        <a:t>Mariozzi</a:t>
                      </a:r>
                      <a:endParaRPr b="0" dirty="0"/>
                    </a:p>
                  </a:txBody>
                  <a:tcPr marL="68575" marR="68575" marT="0" marB="0">
                    <a:solidFill>
                      <a:schemeClr val="accent2">
                        <a:lumMod val="40000"/>
                        <a:lumOff val="60000"/>
                      </a:schemeClr>
                    </a:solidFill>
                  </a:tcPr>
                </a:tc>
              </a:tr>
              <a:tr h="292475">
                <a:tc>
                  <a:txBody>
                    <a:bodyPr/>
                    <a:lstStyle/>
                    <a:p>
                      <a:pPr marL="0" marR="0" lvl="0" indent="0" algn="ctr" rtl="0">
                        <a:spcBef>
                          <a:spcPts val="0"/>
                        </a:spcBef>
                        <a:spcAft>
                          <a:spcPts val="0"/>
                        </a:spcAft>
                        <a:buNone/>
                      </a:pPr>
                      <a:r>
                        <a:rPr lang="it-IT" sz="1400" b="0" dirty="0">
                          <a:sym typeface="Century Gothic"/>
                        </a:rPr>
                        <a:t>2 D</a:t>
                      </a:r>
                      <a:endParaRPr b="0" dirty="0"/>
                    </a:p>
                  </a:txBody>
                  <a:tcPr marL="91450" marR="91450" marT="45725" marB="45725">
                    <a:solidFill>
                      <a:schemeClr val="accent1">
                        <a:lumMod val="20000"/>
                        <a:lumOff val="80000"/>
                      </a:schemeClr>
                    </a:solidFill>
                  </a:tcPr>
                </a:tc>
                <a:tc>
                  <a:txBody>
                    <a:bodyPr/>
                    <a:lstStyle/>
                    <a:p>
                      <a:pPr marL="0" lvl="0" indent="0" algn="l" rtl="0">
                        <a:spcBef>
                          <a:spcPts val="0"/>
                        </a:spcBef>
                        <a:spcAft>
                          <a:spcPts val="0"/>
                        </a:spcAft>
                        <a:buNone/>
                      </a:pPr>
                      <a:r>
                        <a:rPr lang="it-IT" b="0" dirty="0"/>
                        <a:t>Coppola</a:t>
                      </a:r>
                      <a:endParaRPr b="0" dirty="0"/>
                    </a:p>
                  </a:txBody>
                  <a:tcPr marL="68575" marR="68575" marT="0" marB="0">
                    <a:solidFill>
                      <a:schemeClr val="accent1">
                        <a:lumMod val="20000"/>
                        <a:lumOff val="80000"/>
                      </a:schemeClr>
                    </a:solidFill>
                  </a:tcPr>
                </a:tc>
                <a:tc>
                  <a:txBody>
                    <a:bodyPr/>
                    <a:lstStyle/>
                    <a:p>
                      <a:pPr marL="0" lvl="0" indent="0" algn="l" rtl="0">
                        <a:spcBef>
                          <a:spcPts val="0"/>
                        </a:spcBef>
                        <a:spcAft>
                          <a:spcPts val="0"/>
                        </a:spcAft>
                        <a:buNone/>
                      </a:pPr>
                      <a:r>
                        <a:rPr lang="it-IT" b="0" dirty="0" err="1"/>
                        <a:t>Aulicino</a:t>
                      </a:r>
                      <a:endParaRPr b="0" dirty="0"/>
                    </a:p>
                  </a:txBody>
                  <a:tcPr marL="68575" marR="68575" marT="0" marB="0">
                    <a:solidFill>
                      <a:schemeClr val="accent1">
                        <a:lumMod val="20000"/>
                        <a:lumOff val="80000"/>
                      </a:schemeClr>
                    </a:solidFill>
                  </a:tcPr>
                </a:tc>
              </a:tr>
              <a:tr h="292475">
                <a:tc>
                  <a:txBody>
                    <a:bodyPr/>
                    <a:lstStyle/>
                    <a:p>
                      <a:pPr marL="0" marR="0" lvl="0" indent="0" algn="ctr" rtl="0">
                        <a:spcBef>
                          <a:spcPts val="0"/>
                        </a:spcBef>
                        <a:spcAft>
                          <a:spcPts val="0"/>
                        </a:spcAft>
                        <a:buNone/>
                      </a:pPr>
                      <a:r>
                        <a:rPr lang="it-IT" sz="1400" b="0" dirty="0">
                          <a:sym typeface="Century Gothic"/>
                        </a:rPr>
                        <a:t>3 D</a:t>
                      </a:r>
                      <a:endParaRPr b="0" dirty="0"/>
                    </a:p>
                  </a:txBody>
                  <a:tcPr marL="91450" marR="91450" marT="45725" marB="45725">
                    <a:solidFill>
                      <a:schemeClr val="accent2">
                        <a:lumMod val="40000"/>
                        <a:lumOff val="60000"/>
                      </a:schemeClr>
                    </a:solidFill>
                  </a:tcPr>
                </a:tc>
                <a:tc>
                  <a:txBody>
                    <a:bodyPr/>
                    <a:lstStyle/>
                    <a:p>
                      <a:pPr marL="0" lvl="0" indent="0" algn="l" rtl="0">
                        <a:spcBef>
                          <a:spcPts val="0"/>
                        </a:spcBef>
                        <a:spcAft>
                          <a:spcPts val="0"/>
                        </a:spcAft>
                        <a:buNone/>
                      </a:pPr>
                      <a:r>
                        <a:rPr lang="it-IT" b="0" dirty="0"/>
                        <a:t>D’Agostino</a:t>
                      </a:r>
                      <a:endParaRPr b="0" dirty="0"/>
                    </a:p>
                  </a:txBody>
                  <a:tcPr marL="68575" marR="68575" marT="0" marB="0">
                    <a:solidFill>
                      <a:schemeClr val="accent2">
                        <a:lumMod val="40000"/>
                        <a:lumOff val="60000"/>
                      </a:schemeClr>
                    </a:solidFill>
                  </a:tcPr>
                </a:tc>
                <a:tc>
                  <a:txBody>
                    <a:bodyPr/>
                    <a:lstStyle/>
                    <a:p>
                      <a:pPr marL="0" lvl="0" indent="0" algn="l" rtl="0">
                        <a:spcBef>
                          <a:spcPts val="0"/>
                        </a:spcBef>
                        <a:spcAft>
                          <a:spcPts val="0"/>
                        </a:spcAft>
                        <a:buNone/>
                      </a:pPr>
                      <a:r>
                        <a:rPr lang="it-IT" b="0" dirty="0"/>
                        <a:t>Celia </a:t>
                      </a:r>
                      <a:endParaRPr b="0" dirty="0"/>
                    </a:p>
                  </a:txBody>
                  <a:tcPr marL="68575" marR="68575" marT="0" marB="0">
                    <a:solidFill>
                      <a:schemeClr val="accent2">
                        <a:lumMod val="40000"/>
                        <a:lumOff val="60000"/>
                      </a:schemeClr>
                    </a:solidFill>
                  </a:tcPr>
                </a:tc>
              </a:tr>
              <a:tr h="292475">
                <a:tc>
                  <a:txBody>
                    <a:bodyPr/>
                    <a:lstStyle/>
                    <a:p>
                      <a:pPr marL="0" marR="0" lvl="0" indent="0" algn="ctr" rtl="0">
                        <a:spcBef>
                          <a:spcPts val="0"/>
                        </a:spcBef>
                        <a:spcAft>
                          <a:spcPts val="0"/>
                        </a:spcAft>
                        <a:buNone/>
                      </a:pPr>
                      <a:r>
                        <a:rPr lang="it-IT" sz="1400" b="0" dirty="0">
                          <a:sym typeface="Century Gothic"/>
                        </a:rPr>
                        <a:t>1 E</a:t>
                      </a:r>
                      <a:endParaRPr b="0" dirty="0"/>
                    </a:p>
                  </a:txBody>
                  <a:tcPr marL="91450" marR="91450" marT="45725" marB="45725">
                    <a:solidFill>
                      <a:schemeClr val="accent1">
                        <a:lumMod val="20000"/>
                        <a:lumOff val="80000"/>
                      </a:schemeClr>
                    </a:solidFill>
                  </a:tcPr>
                </a:tc>
                <a:tc>
                  <a:txBody>
                    <a:bodyPr/>
                    <a:lstStyle/>
                    <a:p>
                      <a:pPr marL="0" lvl="0" indent="0" algn="l" rtl="0">
                        <a:spcBef>
                          <a:spcPts val="0"/>
                        </a:spcBef>
                        <a:spcAft>
                          <a:spcPts val="0"/>
                        </a:spcAft>
                        <a:buNone/>
                      </a:pPr>
                      <a:r>
                        <a:rPr lang="it-IT" b="0" dirty="0"/>
                        <a:t>Morena</a:t>
                      </a:r>
                      <a:endParaRPr b="0" dirty="0"/>
                    </a:p>
                  </a:txBody>
                  <a:tcPr marL="68575" marR="68575" marT="0" marB="0">
                    <a:solidFill>
                      <a:schemeClr val="accent1">
                        <a:lumMod val="20000"/>
                        <a:lumOff val="80000"/>
                      </a:schemeClr>
                    </a:solidFill>
                  </a:tcPr>
                </a:tc>
                <a:tc>
                  <a:txBody>
                    <a:bodyPr/>
                    <a:lstStyle/>
                    <a:p>
                      <a:pPr marL="0" lvl="0" indent="0" algn="l" rtl="0">
                        <a:spcBef>
                          <a:spcPts val="0"/>
                        </a:spcBef>
                        <a:spcAft>
                          <a:spcPts val="0"/>
                        </a:spcAft>
                        <a:buNone/>
                      </a:pPr>
                      <a:r>
                        <a:rPr lang="it-IT" b="0" dirty="0"/>
                        <a:t>Lamparelli</a:t>
                      </a:r>
                      <a:endParaRPr b="0" dirty="0"/>
                    </a:p>
                  </a:txBody>
                  <a:tcPr marL="68575" marR="68575" marT="0" marB="0">
                    <a:solidFill>
                      <a:schemeClr val="accent1">
                        <a:lumMod val="20000"/>
                        <a:lumOff val="80000"/>
                      </a:schemeClr>
                    </a:solidFill>
                  </a:tcPr>
                </a:tc>
              </a:tr>
              <a:tr h="292775">
                <a:tc>
                  <a:txBody>
                    <a:bodyPr/>
                    <a:lstStyle/>
                    <a:p>
                      <a:pPr marL="0" marR="0" lvl="0" indent="0" algn="ctr" rtl="0">
                        <a:spcBef>
                          <a:spcPts val="0"/>
                        </a:spcBef>
                        <a:spcAft>
                          <a:spcPts val="0"/>
                        </a:spcAft>
                        <a:buNone/>
                      </a:pPr>
                      <a:r>
                        <a:rPr lang="it-IT" sz="1400" b="0" dirty="0">
                          <a:sym typeface="Century Gothic"/>
                        </a:rPr>
                        <a:t>2 E</a:t>
                      </a:r>
                      <a:endParaRPr sz="1400" b="0" dirty="0">
                        <a:latin typeface="Century Gothic"/>
                        <a:ea typeface="Century Gothic"/>
                        <a:cs typeface="Century Gothic"/>
                        <a:sym typeface="Century Gothic"/>
                      </a:endParaRPr>
                    </a:p>
                  </a:txBody>
                  <a:tcPr marL="91450" marR="91450" marT="45725" marB="45725">
                    <a:solidFill>
                      <a:schemeClr val="accent2">
                        <a:lumMod val="40000"/>
                        <a:lumOff val="60000"/>
                      </a:schemeClr>
                    </a:solidFill>
                  </a:tcPr>
                </a:tc>
                <a:tc>
                  <a:txBody>
                    <a:bodyPr/>
                    <a:lstStyle/>
                    <a:p>
                      <a:pPr marL="0" lvl="0" indent="0" algn="l" rtl="0">
                        <a:spcBef>
                          <a:spcPts val="0"/>
                        </a:spcBef>
                        <a:spcAft>
                          <a:spcPts val="0"/>
                        </a:spcAft>
                        <a:buNone/>
                      </a:pPr>
                      <a:r>
                        <a:rPr lang="it-IT" b="0" dirty="0" err="1"/>
                        <a:t>Schininà</a:t>
                      </a:r>
                      <a:endParaRPr b="0" dirty="0"/>
                    </a:p>
                  </a:txBody>
                  <a:tcPr marL="68575" marR="68575" marT="0" marB="0">
                    <a:solidFill>
                      <a:schemeClr val="accent2">
                        <a:lumMod val="40000"/>
                        <a:lumOff val="60000"/>
                      </a:schemeClr>
                    </a:solidFill>
                  </a:tcPr>
                </a:tc>
                <a:tc>
                  <a:txBody>
                    <a:bodyPr/>
                    <a:lstStyle/>
                    <a:p>
                      <a:pPr marL="0" lvl="0" indent="0" algn="l" rtl="0">
                        <a:spcBef>
                          <a:spcPts val="0"/>
                        </a:spcBef>
                        <a:spcAft>
                          <a:spcPts val="0"/>
                        </a:spcAft>
                        <a:buNone/>
                      </a:pPr>
                      <a:r>
                        <a:rPr lang="it-IT" b="0" dirty="0" err="1"/>
                        <a:t>Bonavolta</a:t>
                      </a:r>
                      <a:endParaRPr b="0" dirty="0"/>
                    </a:p>
                  </a:txBody>
                  <a:tcPr marL="68575" marR="68575" marT="0" marB="0">
                    <a:solidFill>
                      <a:schemeClr val="accent2">
                        <a:lumMod val="40000"/>
                        <a:lumOff val="60000"/>
                      </a:schemeClr>
                    </a:solidFill>
                  </a:tcPr>
                </a:tc>
              </a:tr>
              <a:tr h="283275">
                <a:tc>
                  <a:txBody>
                    <a:bodyPr/>
                    <a:lstStyle/>
                    <a:p>
                      <a:pPr marL="0" marR="0" lvl="0" indent="0" algn="ctr" rtl="0">
                        <a:spcBef>
                          <a:spcPts val="0"/>
                        </a:spcBef>
                        <a:spcAft>
                          <a:spcPts val="0"/>
                        </a:spcAft>
                        <a:buNone/>
                      </a:pPr>
                      <a:r>
                        <a:rPr lang="it-IT" sz="1400" b="0" dirty="0">
                          <a:sym typeface="Century Gothic"/>
                        </a:rPr>
                        <a:t>3 E</a:t>
                      </a:r>
                      <a:endParaRPr b="0" dirty="0"/>
                    </a:p>
                  </a:txBody>
                  <a:tcPr marL="91450" marR="91450" marT="45725" marB="45725">
                    <a:solidFill>
                      <a:schemeClr val="accent1">
                        <a:lumMod val="20000"/>
                        <a:lumOff val="80000"/>
                      </a:schemeClr>
                    </a:solidFill>
                  </a:tcPr>
                </a:tc>
                <a:tc>
                  <a:txBody>
                    <a:bodyPr/>
                    <a:lstStyle/>
                    <a:p>
                      <a:pPr marL="0" lvl="0" indent="0" algn="l" rtl="0">
                        <a:spcBef>
                          <a:spcPts val="0"/>
                        </a:spcBef>
                        <a:spcAft>
                          <a:spcPts val="0"/>
                        </a:spcAft>
                        <a:buNone/>
                      </a:pPr>
                      <a:r>
                        <a:rPr lang="it-IT" b="0" dirty="0" err="1"/>
                        <a:t>Tomassoni</a:t>
                      </a:r>
                      <a:endParaRPr b="0" dirty="0"/>
                    </a:p>
                  </a:txBody>
                  <a:tcPr marL="68575" marR="68575" marT="0" marB="0">
                    <a:solidFill>
                      <a:schemeClr val="accent1">
                        <a:lumMod val="20000"/>
                        <a:lumOff val="80000"/>
                      </a:schemeClr>
                    </a:solidFill>
                  </a:tcPr>
                </a:tc>
                <a:tc>
                  <a:txBody>
                    <a:bodyPr/>
                    <a:lstStyle/>
                    <a:p>
                      <a:pPr marL="0" lvl="0" indent="0" algn="l" rtl="0">
                        <a:spcBef>
                          <a:spcPts val="0"/>
                        </a:spcBef>
                        <a:spcAft>
                          <a:spcPts val="0"/>
                        </a:spcAft>
                        <a:buNone/>
                      </a:pPr>
                      <a:r>
                        <a:rPr lang="it-IT" b="0" dirty="0"/>
                        <a:t>Ciampi</a:t>
                      </a:r>
                      <a:endParaRPr b="0" dirty="0"/>
                    </a:p>
                  </a:txBody>
                  <a:tcPr marL="68575" marR="68575" marT="0" marB="0">
                    <a:solidFill>
                      <a:schemeClr val="accent1">
                        <a:lumMod val="20000"/>
                        <a:lumOff val="80000"/>
                      </a:schemeClr>
                    </a:solidFill>
                  </a:tcPr>
                </a:tc>
              </a:tr>
            </a:tbl>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49"/>
        <p:cNvGrpSpPr/>
        <p:nvPr/>
      </p:nvGrpSpPr>
      <p:grpSpPr>
        <a:xfrm>
          <a:off x="0" y="0"/>
          <a:ext cx="0" cy="0"/>
          <a:chOff x="0" y="0"/>
          <a:chExt cx="0" cy="0"/>
        </a:xfrm>
      </p:grpSpPr>
      <p:graphicFrame>
        <p:nvGraphicFramePr>
          <p:cNvPr id="350" name="Google Shape;350;p26"/>
          <p:cNvGraphicFramePr/>
          <p:nvPr>
            <p:extLst>
              <p:ext uri="{D42A27DB-BD31-4B8C-83A1-F6EECF244321}">
                <p14:modId xmlns:p14="http://schemas.microsoft.com/office/powerpoint/2010/main" val="764481334"/>
              </p:ext>
            </p:extLst>
          </p:nvPr>
        </p:nvGraphicFramePr>
        <p:xfrm>
          <a:off x="1" y="1117846"/>
          <a:ext cx="12192000" cy="5740150"/>
        </p:xfrm>
        <a:graphic>
          <a:graphicData uri="http://schemas.openxmlformats.org/drawingml/2006/table">
            <a:tbl>
              <a:tblPr firstRow="1" firstCol="1" bandRow="1">
                <a:noFill/>
                <a:tableStyleId>{786BDF94-1CCC-49DB-8AD0-1CCA35DFA441}</a:tableStyleId>
              </a:tblPr>
              <a:tblGrid>
                <a:gridCol w="2297050"/>
                <a:gridCol w="9894950"/>
              </a:tblGrid>
              <a:tr h="5740150">
                <a:tc>
                  <a:txBody>
                    <a:bodyPr/>
                    <a:lstStyle/>
                    <a:p>
                      <a:pPr marL="0" marR="0" lvl="0" indent="0" algn="ctr" rtl="0">
                        <a:spcBef>
                          <a:spcPts val="0"/>
                        </a:spcBef>
                        <a:spcAft>
                          <a:spcPts val="0"/>
                        </a:spcAft>
                        <a:buNone/>
                      </a:pPr>
                      <a:r>
                        <a:rPr lang="it-IT" sz="1900" dirty="0">
                          <a:solidFill>
                            <a:schemeClr val="tx1"/>
                          </a:solidFill>
                        </a:rPr>
                        <a:t>COORDINATORI DI CLASSE SCUOLA SECONDARIA</a:t>
                      </a:r>
                      <a:endParaRPr sz="1900" dirty="0">
                        <a:solidFill>
                          <a:schemeClr val="tx1"/>
                        </a:solidFill>
                      </a:endParaRPr>
                    </a:p>
                    <a:p>
                      <a:pPr marL="0" marR="0" lvl="0" indent="0" algn="ctr" rtl="0">
                        <a:lnSpc>
                          <a:spcPct val="115000"/>
                        </a:lnSpc>
                        <a:spcBef>
                          <a:spcPts val="0"/>
                        </a:spcBef>
                        <a:spcAft>
                          <a:spcPts val="0"/>
                        </a:spcAft>
                        <a:buNone/>
                      </a:pPr>
                      <a:r>
                        <a:rPr lang="it-IT" sz="1000" dirty="0">
                          <a:solidFill>
                            <a:schemeClr val="tx1"/>
                          </a:solidFill>
                        </a:rPr>
                        <a:t>     </a:t>
                      </a:r>
                      <a:endParaRPr dirty="0">
                        <a:solidFill>
                          <a:schemeClr val="tx1"/>
                        </a:solidFill>
                      </a:endParaRPr>
                    </a:p>
                    <a:p>
                      <a:pPr marL="0" marR="0" lvl="0" indent="0" algn="ctr" rtl="0">
                        <a:lnSpc>
                          <a:spcPct val="115000"/>
                        </a:lnSpc>
                        <a:spcBef>
                          <a:spcPts val="0"/>
                        </a:spcBef>
                        <a:spcAft>
                          <a:spcPts val="0"/>
                        </a:spcAft>
                        <a:buNone/>
                      </a:pPr>
                      <a:endParaRPr sz="1000" dirty="0"/>
                    </a:p>
                  </a:txBody>
                  <a:tcPr marL="63225" marR="63225" marT="0" marB="0" anchor="ctr">
                    <a:lnR w="12700" cap="flat" cmpd="sng">
                      <a:solidFill>
                        <a:schemeClr val="dk1"/>
                      </a:solidFill>
                      <a:prstDash val="solid"/>
                      <a:round/>
                      <a:headEnd type="none" w="sm" len="sm"/>
                      <a:tailEnd type="none" w="sm" len="sm"/>
                    </a:lnR>
                    <a:solidFill>
                      <a:schemeClr val="lt1"/>
                    </a:solidFill>
                  </a:tcPr>
                </a:tc>
                <a:tc>
                  <a:txBody>
                    <a:bodyPr/>
                    <a:lstStyle/>
                    <a:p>
                      <a:pPr marL="0" marR="0" lvl="0" indent="0" algn="ctr" rtl="0">
                        <a:lnSpc>
                          <a:spcPct val="115000"/>
                        </a:lnSpc>
                        <a:spcBef>
                          <a:spcPts val="0"/>
                        </a:spcBef>
                        <a:spcAft>
                          <a:spcPts val="0"/>
                        </a:spcAft>
                        <a:buClr>
                          <a:schemeClr val="dk1"/>
                        </a:buClr>
                        <a:buSzPts val="1800"/>
                        <a:buFont typeface="Arial"/>
                        <a:buNone/>
                      </a:pPr>
                      <a:endParaRPr sz="1800" dirty="0"/>
                    </a:p>
                    <a:p>
                      <a:pPr marL="0" marR="0" lvl="0" indent="0" algn="ctr" rtl="0">
                        <a:lnSpc>
                          <a:spcPct val="115000"/>
                        </a:lnSpc>
                        <a:spcBef>
                          <a:spcPts val="0"/>
                        </a:spcBef>
                        <a:spcAft>
                          <a:spcPts val="0"/>
                        </a:spcAft>
                        <a:buClr>
                          <a:schemeClr val="dk1"/>
                        </a:buClr>
                        <a:buSzPts val="1800"/>
                        <a:buFont typeface="Arial"/>
                        <a:buNone/>
                      </a:pPr>
                      <a:endParaRPr sz="1800" dirty="0"/>
                    </a:p>
                  </a:txBody>
                  <a:tcPr marL="63225" marR="63225" marT="0" marB="0" anchor="ctr">
                    <a:lnL w="12700" cap="flat" cmpd="sng">
                      <a:solidFill>
                        <a:schemeClr val="dk1"/>
                      </a:solidFill>
                      <a:prstDash val="solid"/>
                      <a:round/>
                      <a:headEnd type="none" w="sm" len="sm"/>
                      <a:tailEnd type="none" w="sm" len="sm"/>
                    </a:lnL>
                    <a:solidFill>
                      <a:schemeClr val="lt1"/>
                    </a:solidFill>
                  </a:tcPr>
                </a:tc>
              </a:tr>
            </a:tbl>
          </a:graphicData>
        </a:graphic>
      </p:graphicFrame>
      <p:graphicFrame>
        <p:nvGraphicFramePr>
          <p:cNvPr id="351" name="Google Shape;351;p26"/>
          <p:cNvGraphicFramePr/>
          <p:nvPr>
            <p:extLst>
              <p:ext uri="{D42A27DB-BD31-4B8C-83A1-F6EECF244321}">
                <p14:modId xmlns:p14="http://schemas.microsoft.com/office/powerpoint/2010/main" val="3480163470"/>
              </p:ext>
            </p:extLst>
          </p:nvPr>
        </p:nvGraphicFramePr>
        <p:xfrm>
          <a:off x="2292626" y="1117846"/>
          <a:ext cx="9899374" cy="5740156"/>
        </p:xfrm>
        <a:graphic>
          <a:graphicData uri="http://schemas.openxmlformats.org/drawingml/2006/table">
            <a:tbl>
              <a:tblPr firstRow="1" bandRow="1">
                <a:noFill/>
                <a:tableStyleId>{0E11DAA7-9F33-403E-99FB-BAC35A1AEA4F}</a:tableStyleId>
              </a:tblPr>
              <a:tblGrid>
                <a:gridCol w="1334946"/>
                <a:gridCol w="4282214"/>
                <a:gridCol w="4282214"/>
              </a:tblGrid>
              <a:tr h="688361">
                <a:tc gridSpan="3">
                  <a:txBody>
                    <a:bodyPr/>
                    <a:lstStyle/>
                    <a:p>
                      <a:pPr marL="0" marR="0" lvl="0" indent="0" algn="ctr" rtl="0">
                        <a:spcBef>
                          <a:spcPts val="0"/>
                        </a:spcBef>
                        <a:spcAft>
                          <a:spcPts val="0"/>
                        </a:spcAft>
                        <a:buNone/>
                      </a:pPr>
                      <a:r>
                        <a:rPr lang="it-IT" sz="2800" dirty="0"/>
                        <a:t>2024-2025</a:t>
                      </a:r>
                      <a:endParaRPr dirty="0"/>
                    </a:p>
                  </a:txBody>
                  <a:tcPr marL="91450" marR="91450" marT="45725" marB="45725">
                    <a:solidFill>
                      <a:srgbClr val="F63790"/>
                    </a:solidFill>
                  </a:tcPr>
                </a:tc>
                <a:tc hMerge="1">
                  <a:txBody>
                    <a:bodyPr/>
                    <a:lstStyle/>
                    <a:p>
                      <a:endParaRPr lang="it-IT"/>
                    </a:p>
                  </a:txBody>
                  <a:tcPr/>
                </a:tc>
                <a:tc hMerge="1">
                  <a:txBody>
                    <a:bodyPr/>
                    <a:lstStyle/>
                    <a:p>
                      <a:endParaRPr lang="it-IT"/>
                    </a:p>
                  </a:txBody>
                  <a:tcPr/>
                </a:tc>
              </a:tr>
              <a:tr h="688361">
                <a:tc>
                  <a:txBody>
                    <a:bodyPr/>
                    <a:lstStyle/>
                    <a:p>
                      <a:pPr marL="0" marR="0" lvl="0" indent="0" algn="ctr" rtl="0">
                        <a:spcBef>
                          <a:spcPts val="0"/>
                        </a:spcBef>
                        <a:spcAft>
                          <a:spcPts val="0"/>
                        </a:spcAft>
                        <a:buNone/>
                      </a:pPr>
                      <a:r>
                        <a:rPr lang="it-IT" sz="1800" b="0" dirty="0">
                          <a:latin typeface="Century Gothic"/>
                          <a:ea typeface="Century Gothic"/>
                          <a:cs typeface="Century Gothic"/>
                          <a:sym typeface="Century Gothic"/>
                        </a:rPr>
                        <a:t>CLASSI</a:t>
                      </a:r>
                      <a:endParaRPr sz="1800" b="0" dirty="0">
                        <a:latin typeface="Century Gothic"/>
                        <a:ea typeface="Century Gothic"/>
                        <a:cs typeface="Century Gothic"/>
                        <a:sym typeface="Century Gothic"/>
                      </a:endParaRPr>
                    </a:p>
                  </a:txBody>
                  <a:tcPr marL="91450" marR="91450" marT="45725" marB="45725">
                    <a:solidFill>
                      <a:srgbClr val="FA77B6"/>
                    </a:solidFill>
                  </a:tcPr>
                </a:tc>
                <a:tc>
                  <a:txBody>
                    <a:bodyPr/>
                    <a:lstStyle/>
                    <a:p>
                      <a:pPr marL="0" marR="0" lvl="0" indent="0" algn="ctr" rtl="0">
                        <a:spcBef>
                          <a:spcPts val="0"/>
                        </a:spcBef>
                        <a:spcAft>
                          <a:spcPts val="0"/>
                        </a:spcAft>
                        <a:buNone/>
                      </a:pPr>
                      <a:r>
                        <a:rPr lang="it-IT" sz="1800" b="0" dirty="0">
                          <a:latin typeface="Century Gothic"/>
                          <a:ea typeface="Century Gothic"/>
                          <a:cs typeface="Century Gothic"/>
                          <a:sym typeface="Century Gothic"/>
                        </a:rPr>
                        <a:t>COORDINATORE</a:t>
                      </a:r>
                      <a:endParaRPr sz="1800" b="0" dirty="0">
                        <a:latin typeface="Century Gothic"/>
                        <a:ea typeface="Century Gothic"/>
                        <a:cs typeface="Century Gothic"/>
                        <a:sym typeface="Century Gothic"/>
                      </a:endParaRPr>
                    </a:p>
                  </a:txBody>
                  <a:tcPr marL="91450" marR="91450" marT="45725" marB="45725">
                    <a:solidFill>
                      <a:srgbClr val="FA77B6"/>
                    </a:solidFill>
                  </a:tcPr>
                </a:tc>
                <a:tc>
                  <a:txBody>
                    <a:bodyPr/>
                    <a:lstStyle/>
                    <a:p>
                      <a:pPr marL="0" marR="0" lvl="0" indent="0" algn="ctr" rtl="0">
                        <a:spcBef>
                          <a:spcPts val="0"/>
                        </a:spcBef>
                        <a:spcAft>
                          <a:spcPts val="0"/>
                        </a:spcAft>
                        <a:buNone/>
                      </a:pPr>
                      <a:r>
                        <a:rPr lang="it-IT" sz="1800" b="0">
                          <a:latin typeface="Century Gothic"/>
                          <a:ea typeface="Century Gothic"/>
                          <a:cs typeface="Century Gothic"/>
                          <a:sym typeface="Century Gothic"/>
                        </a:rPr>
                        <a:t>SEGRETARIO</a:t>
                      </a:r>
                      <a:endParaRPr sz="1800" b="0">
                        <a:latin typeface="Century Gothic"/>
                        <a:ea typeface="Century Gothic"/>
                        <a:cs typeface="Century Gothic"/>
                        <a:sym typeface="Century Gothic"/>
                      </a:endParaRPr>
                    </a:p>
                  </a:txBody>
                  <a:tcPr marL="91450" marR="91450" marT="45725" marB="45725">
                    <a:solidFill>
                      <a:srgbClr val="FA77B6"/>
                    </a:solidFill>
                  </a:tcPr>
                </a:tc>
              </a:tr>
              <a:tr h="490961">
                <a:tc>
                  <a:txBody>
                    <a:bodyPr/>
                    <a:lstStyle/>
                    <a:p>
                      <a:pPr marL="0" marR="0" lvl="0" indent="0" algn="ctr" rtl="0">
                        <a:spcBef>
                          <a:spcPts val="0"/>
                        </a:spcBef>
                        <a:spcAft>
                          <a:spcPts val="0"/>
                        </a:spcAft>
                        <a:buNone/>
                      </a:pPr>
                      <a:r>
                        <a:rPr lang="it-IT" sz="1800" b="0">
                          <a:latin typeface="Century Gothic"/>
                          <a:ea typeface="Century Gothic"/>
                          <a:cs typeface="Century Gothic"/>
                          <a:sym typeface="Century Gothic"/>
                        </a:rPr>
                        <a:t>1 F</a:t>
                      </a:r>
                      <a:endParaRPr sz="1800" b="0">
                        <a:latin typeface="Century Gothic"/>
                        <a:ea typeface="Century Gothic"/>
                        <a:cs typeface="Century Gothic"/>
                        <a:sym typeface="Century Gothic"/>
                      </a:endParaRPr>
                    </a:p>
                  </a:txBody>
                  <a:tcPr marL="91450" marR="91450" marT="45725" marB="45725">
                    <a:solidFill>
                      <a:srgbClr val="FAD1DA"/>
                    </a:solidFill>
                  </a:tcPr>
                </a:tc>
                <a:tc>
                  <a:txBody>
                    <a:bodyPr/>
                    <a:lstStyle/>
                    <a:p>
                      <a:pPr marL="0" lvl="0" indent="0" algn="l" rtl="0">
                        <a:spcBef>
                          <a:spcPts val="0"/>
                        </a:spcBef>
                        <a:spcAft>
                          <a:spcPts val="0"/>
                        </a:spcAft>
                        <a:buNone/>
                      </a:pPr>
                      <a:r>
                        <a:rPr lang="it-IT" sz="1400" b="0" dirty="0"/>
                        <a:t>Bernardi</a:t>
                      </a:r>
                      <a:endParaRPr sz="1400" b="0" dirty="0"/>
                    </a:p>
                  </a:txBody>
                  <a:tcPr marL="68575" marR="68575" marT="0" marB="0">
                    <a:solidFill>
                      <a:srgbClr val="FAD1DA"/>
                    </a:solidFill>
                  </a:tcPr>
                </a:tc>
                <a:tc>
                  <a:txBody>
                    <a:bodyPr/>
                    <a:lstStyle/>
                    <a:p>
                      <a:pPr marL="0" lvl="0" indent="0" algn="l" rtl="0">
                        <a:spcBef>
                          <a:spcPts val="0"/>
                        </a:spcBef>
                        <a:spcAft>
                          <a:spcPts val="0"/>
                        </a:spcAft>
                        <a:buNone/>
                      </a:pPr>
                      <a:r>
                        <a:rPr lang="it-IT" sz="1400" b="0"/>
                        <a:t>Persichella</a:t>
                      </a:r>
                      <a:endParaRPr sz="1400" b="0"/>
                    </a:p>
                  </a:txBody>
                  <a:tcPr marL="68575" marR="68575" marT="0" marB="0">
                    <a:solidFill>
                      <a:srgbClr val="FAD1DA"/>
                    </a:solidFill>
                  </a:tcPr>
                </a:tc>
              </a:tr>
              <a:tr h="482052">
                <a:tc>
                  <a:txBody>
                    <a:bodyPr/>
                    <a:lstStyle/>
                    <a:p>
                      <a:pPr marL="0" marR="0" lvl="0" indent="0" algn="ctr" rtl="0">
                        <a:spcBef>
                          <a:spcPts val="0"/>
                        </a:spcBef>
                        <a:spcAft>
                          <a:spcPts val="0"/>
                        </a:spcAft>
                        <a:buNone/>
                      </a:pPr>
                      <a:r>
                        <a:rPr lang="it-IT" sz="1800" b="0">
                          <a:latin typeface="Century Gothic"/>
                          <a:ea typeface="Century Gothic"/>
                          <a:cs typeface="Century Gothic"/>
                          <a:sym typeface="Century Gothic"/>
                        </a:rPr>
                        <a:t>2 F</a:t>
                      </a:r>
                      <a:endParaRPr b="0"/>
                    </a:p>
                  </a:txBody>
                  <a:tcPr marL="91450" marR="91450" marT="45725" marB="45725">
                    <a:solidFill>
                      <a:srgbClr val="FA77B6"/>
                    </a:solidFill>
                  </a:tcPr>
                </a:tc>
                <a:tc>
                  <a:txBody>
                    <a:bodyPr/>
                    <a:lstStyle/>
                    <a:p>
                      <a:pPr marL="0" lvl="0" indent="0" algn="l" rtl="0">
                        <a:spcBef>
                          <a:spcPts val="0"/>
                        </a:spcBef>
                        <a:spcAft>
                          <a:spcPts val="0"/>
                        </a:spcAft>
                        <a:buNone/>
                      </a:pPr>
                      <a:r>
                        <a:rPr lang="it-IT" sz="1400" b="0" dirty="0"/>
                        <a:t>Spaggiari</a:t>
                      </a:r>
                      <a:endParaRPr sz="1400" b="0" dirty="0"/>
                    </a:p>
                  </a:txBody>
                  <a:tcPr marL="68575" marR="68575" marT="0" marB="0">
                    <a:solidFill>
                      <a:srgbClr val="FA77B6"/>
                    </a:solidFill>
                  </a:tcPr>
                </a:tc>
                <a:tc>
                  <a:txBody>
                    <a:bodyPr/>
                    <a:lstStyle/>
                    <a:p>
                      <a:pPr marL="0" lvl="0" indent="0" algn="l" rtl="0">
                        <a:spcBef>
                          <a:spcPts val="0"/>
                        </a:spcBef>
                        <a:spcAft>
                          <a:spcPts val="0"/>
                        </a:spcAft>
                        <a:buNone/>
                      </a:pPr>
                      <a:r>
                        <a:rPr lang="it-IT" sz="1400" b="0"/>
                        <a:t>La Fiandra T.</a:t>
                      </a:r>
                      <a:endParaRPr sz="1400" b="0"/>
                    </a:p>
                  </a:txBody>
                  <a:tcPr marL="68575" marR="68575" marT="0" marB="0">
                    <a:solidFill>
                      <a:srgbClr val="FA77B6"/>
                    </a:solidFill>
                  </a:tcPr>
                </a:tc>
              </a:tr>
              <a:tr h="482052">
                <a:tc>
                  <a:txBody>
                    <a:bodyPr/>
                    <a:lstStyle/>
                    <a:p>
                      <a:pPr marL="0" marR="0" lvl="0" indent="0" algn="ctr" rtl="0">
                        <a:spcBef>
                          <a:spcPts val="0"/>
                        </a:spcBef>
                        <a:spcAft>
                          <a:spcPts val="0"/>
                        </a:spcAft>
                        <a:buNone/>
                      </a:pPr>
                      <a:r>
                        <a:rPr lang="it-IT" sz="1800" b="0">
                          <a:latin typeface="Century Gothic"/>
                          <a:ea typeface="Century Gothic"/>
                          <a:cs typeface="Century Gothic"/>
                          <a:sym typeface="Century Gothic"/>
                        </a:rPr>
                        <a:t>3 F</a:t>
                      </a:r>
                      <a:endParaRPr b="0"/>
                    </a:p>
                  </a:txBody>
                  <a:tcPr marL="91450" marR="91450" marT="45725" marB="45725">
                    <a:solidFill>
                      <a:srgbClr val="FAD1DA"/>
                    </a:solidFill>
                  </a:tcPr>
                </a:tc>
                <a:tc>
                  <a:txBody>
                    <a:bodyPr/>
                    <a:lstStyle/>
                    <a:p>
                      <a:pPr marL="0" lvl="0" indent="0" algn="l" rtl="0">
                        <a:spcBef>
                          <a:spcPts val="0"/>
                        </a:spcBef>
                        <a:spcAft>
                          <a:spcPts val="0"/>
                        </a:spcAft>
                        <a:buNone/>
                      </a:pPr>
                      <a:r>
                        <a:rPr lang="it-IT" sz="1400" b="0" dirty="0" err="1"/>
                        <a:t>Schininà</a:t>
                      </a:r>
                      <a:endParaRPr sz="1400" b="0" dirty="0"/>
                    </a:p>
                  </a:txBody>
                  <a:tcPr marL="68575" marR="68575" marT="0" marB="0">
                    <a:solidFill>
                      <a:srgbClr val="FAD1DA"/>
                    </a:solidFill>
                  </a:tcPr>
                </a:tc>
                <a:tc>
                  <a:txBody>
                    <a:bodyPr/>
                    <a:lstStyle/>
                    <a:p>
                      <a:pPr marL="0" lvl="0" indent="0" algn="l" rtl="0">
                        <a:spcBef>
                          <a:spcPts val="0"/>
                        </a:spcBef>
                        <a:spcAft>
                          <a:spcPts val="0"/>
                        </a:spcAft>
                        <a:buNone/>
                      </a:pPr>
                      <a:r>
                        <a:rPr lang="it-IT" sz="1400" b="0"/>
                        <a:t>La Fiandra A.</a:t>
                      </a:r>
                      <a:endParaRPr sz="1400" b="0"/>
                    </a:p>
                  </a:txBody>
                  <a:tcPr marL="68575" marR="68575" marT="0" marB="0">
                    <a:solidFill>
                      <a:srgbClr val="FAD1DA"/>
                    </a:solidFill>
                  </a:tcPr>
                </a:tc>
              </a:tr>
              <a:tr h="498109">
                <a:tc>
                  <a:txBody>
                    <a:bodyPr/>
                    <a:lstStyle/>
                    <a:p>
                      <a:pPr marL="0" marR="0" lvl="0" indent="0" algn="ctr" rtl="0">
                        <a:spcBef>
                          <a:spcPts val="0"/>
                        </a:spcBef>
                        <a:spcAft>
                          <a:spcPts val="0"/>
                        </a:spcAft>
                        <a:buNone/>
                      </a:pPr>
                      <a:r>
                        <a:rPr lang="it-IT" sz="1800" b="0">
                          <a:latin typeface="Century Gothic"/>
                          <a:ea typeface="Century Gothic"/>
                          <a:cs typeface="Century Gothic"/>
                          <a:sym typeface="Century Gothic"/>
                        </a:rPr>
                        <a:t>1 G</a:t>
                      </a:r>
                      <a:endParaRPr b="0"/>
                    </a:p>
                  </a:txBody>
                  <a:tcPr marL="91450" marR="91450" marT="45725" marB="45725">
                    <a:solidFill>
                      <a:srgbClr val="FA77B6"/>
                    </a:solidFill>
                  </a:tcPr>
                </a:tc>
                <a:tc>
                  <a:txBody>
                    <a:bodyPr/>
                    <a:lstStyle/>
                    <a:p>
                      <a:pPr marL="0" lvl="0" indent="0" algn="l" rtl="0">
                        <a:spcBef>
                          <a:spcPts val="0"/>
                        </a:spcBef>
                        <a:spcAft>
                          <a:spcPts val="0"/>
                        </a:spcAft>
                        <a:buNone/>
                      </a:pPr>
                      <a:r>
                        <a:rPr lang="it-IT" sz="1400" b="0" dirty="0"/>
                        <a:t>Petrucciani</a:t>
                      </a:r>
                      <a:endParaRPr sz="1400" b="0" dirty="0"/>
                    </a:p>
                  </a:txBody>
                  <a:tcPr marL="68575" marR="68575" marT="0" marB="0">
                    <a:solidFill>
                      <a:srgbClr val="FA77B6"/>
                    </a:solidFill>
                  </a:tcPr>
                </a:tc>
                <a:tc>
                  <a:txBody>
                    <a:bodyPr/>
                    <a:lstStyle/>
                    <a:p>
                      <a:pPr marL="0" lvl="0" indent="0" algn="l" rtl="0">
                        <a:spcBef>
                          <a:spcPts val="0"/>
                        </a:spcBef>
                        <a:spcAft>
                          <a:spcPts val="0"/>
                        </a:spcAft>
                        <a:buNone/>
                      </a:pPr>
                      <a:r>
                        <a:rPr lang="it-IT" sz="1400" b="0" dirty="0" err="1"/>
                        <a:t>Parlapiano</a:t>
                      </a:r>
                      <a:endParaRPr sz="1400" b="0" dirty="0"/>
                    </a:p>
                  </a:txBody>
                  <a:tcPr marL="68575" marR="68575" marT="0" marB="0">
                    <a:solidFill>
                      <a:srgbClr val="FA77B6"/>
                    </a:solidFill>
                  </a:tcPr>
                </a:tc>
              </a:tr>
              <a:tr h="482052">
                <a:tc>
                  <a:txBody>
                    <a:bodyPr/>
                    <a:lstStyle/>
                    <a:p>
                      <a:pPr marL="0" marR="0" lvl="0" indent="0" algn="ctr" rtl="0">
                        <a:spcBef>
                          <a:spcPts val="0"/>
                        </a:spcBef>
                        <a:spcAft>
                          <a:spcPts val="0"/>
                        </a:spcAft>
                        <a:buNone/>
                      </a:pPr>
                      <a:r>
                        <a:rPr lang="it-IT" sz="1800" b="0">
                          <a:latin typeface="Century Gothic"/>
                          <a:ea typeface="Century Gothic"/>
                          <a:cs typeface="Century Gothic"/>
                          <a:sym typeface="Century Gothic"/>
                        </a:rPr>
                        <a:t>2 G</a:t>
                      </a:r>
                      <a:endParaRPr b="0"/>
                    </a:p>
                  </a:txBody>
                  <a:tcPr marL="91450" marR="91450" marT="45725" marB="45725">
                    <a:solidFill>
                      <a:srgbClr val="FAD1DA"/>
                    </a:solidFill>
                  </a:tcPr>
                </a:tc>
                <a:tc>
                  <a:txBody>
                    <a:bodyPr/>
                    <a:lstStyle/>
                    <a:p>
                      <a:pPr marL="0" lvl="0" indent="0" algn="l" rtl="0">
                        <a:spcBef>
                          <a:spcPts val="0"/>
                        </a:spcBef>
                        <a:spcAft>
                          <a:spcPts val="0"/>
                        </a:spcAft>
                        <a:buNone/>
                      </a:pPr>
                      <a:r>
                        <a:rPr lang="it-IT" sz="1400" b="0"/>
                        <a:t>De ANgelis R.</a:t>
                      </a:r>
                      <a:endParaRPr sz="1400" b="0"/>
                    </a:p>
                  </a:txBody>
                  <a:tcPr marL="68575" marR="68575" marT="0" marB="0">
                    <a:solidFill>
                      <a:srgbClr val="FAD1DA"/>
                    </a:solidFill>
                  </a:tcPr>
                </a:tc>
                <a:tc>
                  <a:txBody>
                    <a:bodyPr/>
                    <a:lstStyle/>
                    <a:p>
                      <a:pPr marL="0" lvl="0" indent="0" algn="l" rtl="0">
                        <a:spcBef>
                          <a:spcPts val="0"/>
                        </a:spcBef>
                        <a:spcAft>
                          <a:spcPts val="0"/>
                        </a:spcAft>
                        <a:buNone/>
                      </a:pPr>
                      <a:r>
                        <a:rPr lang="it-IT" sz="1400" b="0" dirty="0"/>
                        <a:t>Adami</a:t>
                      </a:r>
                      <a:endParaRPr sz="1400" b="0" dirty="0"/>
                    </a:p>
                  </a:txBody>
                  <a:tcPr marL="68575" marR="68575" marT="0" marB="0">
                    <a:solidFill>
                      <a:srgbClr val="FAD1DA"/>
                    </a:solidFill>
                  </a:tcPr>
                </a:tc>
              </a:tr>
              <a:tr h="482052">
                <a:tc>
                  <a:txBody>
                    <a:bodyPr/>
                    <a:lstStyle/>
                    <a:p>
                      <a:pPr marL="0" marR="0" lvl="0" indent="0" algn="ctr" rtl="0">
                        <a:spcBef>
                          <a:spcPts val="0"/>
                        </a:spcBef>
                        <a:spcAft>
                          <a:spcPts val="0"/>
                        </a:spcAft>
                        <a:buNone/>
                      </a:pPr>
                      <a:r>
                        <a:rPr lang="it-IT" sz="1800" b="0" dirty="0">
                          <a:latin typeface="Century Gothic"/>
                          <a:ea typeface="Century Gothic"/>
                          <a:cs typeface="Century Gothic"/>
                          <a:sym typeface="Century Gothic"/>
                        </a:rPr>
                        <a:t>3 G</a:t>
                      </a:r>
                      <a:endParaRPr b="0" dirty="0"/>
                    </a:p>
                  </a:txBody>
                  <a:tcPr marL="91450" marR="91450" marT="45725" marB="45725">
                    <a:solidFill>
                      <a:srgbClr val="FA77B6"/>
                    </a:solidFill>
                  </a:tcPr>
                </a:tc>
                <a:tc>
                  <a:txBody>
                    <a:bodyPr/>
                    <a:lstStyle/>
                    <a:p>
                      <a:pPr marL="0" lvl="0" indent="0" algn="l" rtl="0">
                        <a:spcBef>
                          <a:spcPts val="0"/>
                        </a:spcBef>
                        <a:spcAft>
                          <a:spcPts val="0"/>
                        </a:spcAft>
                        <a:buNone/>
                      </a:pPr>
                      <a:r>
                        <a:rPr lang="it-IT" sz="1400" b="0" dirty="0"/>
                        <a:t>Gaeta</a:t>
                      </a:r>
                      <a:endParaRPr sz="1400" b="0" dirty="0"/>
                    </a:p>
                  </a:txBody>
                  <a:tcPr marL="68575" marR="68575" marT="0" marB="0">
                    <a:solidFill>
                      <a:srgbClr val="FA77B6"/>
                    </a:solidFill>
                  </a:tcPr>
                </a:tc>
                <a:tc>
                  <a:txBody>
                    <a:bodyPr/>
                    <a:lstStyle/>
                    <a:p>
                      <a:pPr marL="0" lvl="0" indent="0" algn="l" rtl="0">
                        <a:spcBef>
                          <a:spcPts val="0"/>
                        </a:spcBef>
                        <a:spcAft>
                          <a:spcPts val="0"/>
                        </a:spcAft>
                        <a:buNone/>
                      </a:pPr>
                      <a:r>
                        <a:rPr lang="it-IT" sz="1400" b="0" dirty="0"/>
                        <a:t>Seri</a:t>
                      </a:r>
                      <a:endParaRPr sz="1400" b="0" dirty="0"/>
                    </a:p>
                  </a:txBody>
                  <a:tcPr marL="68575" marR="68575" marT="0" marB="0">
                    <a:solidFill>
                      <a:srgbClr val="FA77B6"/>
                    </a:solidFill>
                  </a:tcPr>
                </a:tc>
              </a:tr>
              <a:tr h="482052">
                <a:tc>
                  <a:txBody>
                    <a:bodyPr/>
                    <a:lstStyle/>
                    <a:p>
                      <a:pPr marL="0" marR="0" lvl="0" indent="0" algn="ctr" rtl="0">
                        <a:spcBef>
                          <a:spcPts val="0"/>
                        </a:spcBef>
                        <a:spcAft>
                          <a:spcPts val="0"/>
                        </a:spcAft>
                        <a:buNone/>
                      </a:pPr>
                      <a:r>
                        <a:rPr lang="it-IT" sz="1800" b="0" dirty="0"/>
                        <a:t>2</a:t>
                      </a:r>
                      <a:r>
                        <a:rPr lang="it-IT" sz="1800" b="0" dirty="0">
                          <a:latin typeface="Century Gothic"/>
                          <a:ea typeface="Century Gothic"/>
                          <a:cs typeface="Century Gothic"/>
                          <a:sym typeface="Century Gothic"/>
                        </a:rPr>
                        <a:t>H</a:t>
                      </a:r>
                      <a:endParaRPr b="0" dirty="0"/>
                    </a:p>
                  </a:txBody>
                  <a:tcPr marL="91450" marR="91450" marT="45725" marB="45725">
                    <a:solidFill>
                      <a:srgbClr val="FAD1DA"/>
                    </a:solidFill>
                  </a:tcPr>
                </a:tc>
                <a:tc>
                  <a:txBody>
                    <a:bodyPr/>
                    <a:lstStyle/>
                    <a:p>
                      <a:pPr marL="0" marR="0" lvl="0" indent="0" algn="l" rtl="0">
                        <a:lnSpc>
                          <a:spcPct val="115000"/>
                        </a:lnSpc>
                        <a:spcBef>
                          <a:spcPts val="0"/>
                        </a:spcBef>
                        <a:spcAft>
                          <a:spcPts val="0"/>
                        </a:spcAft>
                        <a:buNone/>
                      </a:pPr>
                      <a:r>
                        <a:rPr lang="it-IT" sz="1400" b="0" dirty="0" err="1"/>
                        <a:t>Cafaro</a:t>
                      </a:r>
                      <a:endParaRPr sz="1400" b="0" dirty="0">
                        <a:latin typeface="Century Gothic"/>
                        <a:ea typeface="Century Gothic"/>
                        <a:cs typeface="Century Gothic"/>
                        <a:sym typeface="Century Gothic"/>
                      </a:endParaRPr>
                    </a:p>
                  </a:txBody>
                  <a:tcPr marL="68575" marR="68575" marT="0" marB="0">
                    <a:solidFill>
                      <a:srgbClr val="FAD1DA"/>
                    </a:solidFill>
                  </a:tcPr>
                </a:tc>
                <a:tc>
                  <a:txBody>
                    <a:bodyPr/>
                    <a:lstStyle/>
                    <a:p>
                      <a:pPr marL="0" lvl="0" indent="0" algn="l" rtl="0">
                        <a:spcBef>
                          <a:spcPts val="0"/>
                        </a:spcBef>
                        <a:spcAft>
                          <a:spcPts val="0"/>
                        </a:spcAft>
                        <a:buNone/>
                      </a:pPr>
                      <a:r>
                        <a:rPr lang="it-IT" sz="1400" b="0" dirty="0" err="1"/>
                        <a:t>Mulalic</a:t>
                      </a:r>
                      <a:endParaRPr sz="1400" b="0" dirty="0"/>
                    </a:p>
                  </a:txBody>
                  <a:tcPr marL="68575" marR="68575" marT="0" marB="0">
                    <a:solidFill>
                      <a:srgbClr val="FAD1DA"/>
                    </a:solidFill>
                  </a:tcPr>
                </a:tc>
              </a:tr>
              <a:tr h="482052">
                <a:tc>
                  <a:txBody>
                    <a:bodyPr/>
                    <a:lstStyle/>
                    <a:p>
                      <a:pPr marL="0" marR="0" lvl="0" indent="0" algn="ctr" rtl="0">
                        <a:spcBef>
                          <a:spcPts val="0"/>
                        </a:spcBef>
                        <a:spcAft>
                          <a:spcPts val="0"/>
                        </a:spcAft>
                        <a:buNone/>
                      </a:pPr>
                      <a:endParaRPr b="0" dirty="0"/>
                    </a:p>
                  </a:txBody>
                  <a:tcPr marL="91450" marR="91450" marT="45725" marB="45725">
                    <a:solidFill>
                      <a:schemeClr val="accent2">
                        <a:lumMod val="40000"/>
                        <a:lumOff val="60000"/>
                      </a:schemeClr>
                    </a:solidFill>
                  </a:tcPr>
                </a:tc>
                <a:tc>
                  <a:txBody>
                    <a:bodyPr/>
                    <a:lstStyle/>
                    <a:p>
                      <a:pPr marL="0" marR="0" lvl="0" indent="0" algn="l" rtl="0">
                        <a:lnSpc>
                          <a:spcPct val="115000"/>
                        </a:lnSpc>
                        <a:spcBef>
                          <a:spcPts val="0"/>
                        </a:spcBef>
                        <a:spcAft>
                          <a:spcPts val="0"/>
                        </a:spcAft>
                        <a:buNone/>
                      </a:pPr>
                      <a:endParaRPr sz="1400" b="0" dirty="0">
                        <a:latin typeface="Century Gothic"/>
                        <a:ea typeface="Century Gothic"/>
                        <a:cs typeface="Century Gothic"/>
                        <a:sym typeface="Century Gothic"/>
                      </a:endParaRPr>
                    </a:p>
                  </a:txBody>
                  <a:tcPr marL="68575" marR="68575" marT="0" marB="0">
                    <a:solidFill>
                      <a:schemeClr val="accent2">
                        <a:lumMod val="40000"/>
                        <a:lumOff val="60000"/>
                      </a:schemeClr>
                    </a:solidFill>
                  </a:tcPr>
                </a:tc>
                <a:tc>
                  <a:txBody>
                    <a:bodyPr/>
                    <a:lstStyle/>
                    <a:p>
                      <a:pPr marL="0" lvl="0" indent="0" algn="l" rtl="0">
                        <a:spcBef>
                          <a:spcPts val="0"/>
                        </a:spcBef>
                        <a:spcAft>
                          <a:spcPts val="0"/>
                        </a:spcAft>
                        <a:buNone/>
                      </a:pPr>
                      <a:endParaRPr sz="1400" b="0" dirty="0"/>
                    </a:p>
                  </a:txBody>
                  <a:tcPr marL="68575" marR="68575" marT="0" marB="0">
                    <a:solidFill>
                      <a:schemeClr val="accent2">
                        <a:lumMod val="40000"/>
                        <a:lumOff val="60000"/>
                      </a:schemeClr>
                    </a:solidFill>
                  </a:tcPr>
                </a:tc>
              </a:tr>
              <a:tr h="482052">
                <a:tc>
                  <a:txBody>
                    <a:bodyPr/>
                    <a:lstStyle/>
                    <a:p>
                      <a:pPr marL="0" marR="0" lvl="0" indent="0" algn="ctr" rtl="0">
                        <a:spcBef>
                          <a:spcPts val="0"/>
                        </a:spcBef>
                        <a:spcAft>
                          <a:spcPts val="0"/>
                        </a:spcAft>
                        <a:buNone/>
                      </a:pPr>
                      <a:endParaRPr b="0" dirty="0"/>
                    </a:p>
                  </a:txBody>
                  <a:tcPr marL="91450" marR="91450" marT="45725" marB="45725">
                    <a:solidFill>
                      <a:srgbClr val="FAD1DA"/>
                    </a:solidFill>
                  </a:tcPr>
                </a:tc>
                <a:tc>
                  <a:txBody>
                    <a:bodyPr/>
                    <a:lstStyle/>
                    <a:p>
                      <a:pPr marL="0" marR="0" lvl="0" indent="0" algn="l" rtl="0">
                        <a:lnSpc>
                          <a:spcPct val="115000"/>
                        </a:lnSpc>
                        <a:spcBef>
                          <a:spcPts val="0"/>
                        </a:spcBef>
                        <a:spcAft>
                          <a:spcPts val="0"/>
                        </a:spcAft>
                        <a:buNone/>
                      </a:pPr>
                      <a:endParaRPr sz="1400" b="0" dirty="0">
                        <a:latin typeface="Century Gothic"/>
                        <a:ea typeface="Century Gothic"/>
                        <a:cs typeface="Century Gothic"/>
                        <a:sym typeface="Century Gothic"/>
                      </a:endParaRPr>
                    </a:p>
                  </a:txBody>
                  <a:tcPr marL="68575" marR="68575" marT="0" marB="0">
                    <a:solidFill>
                      <a:srgbClr val="FAD1DA"/>
                    </a:solidFill>
                  </a:tcPr>
                </a:tc>
                <a:tc>
                  <a:txBody>
                    <a:bodyPr/>
                    <a:lstStyle/>
                    <a:p>
                      <a:pPr marL="0" lvl="0" indent="0" algn="l" rtl="0">
                        <a:spcBef>
                          <a:spcPts val="0"/>
                        </a:spcBef>
                        <a:spcAft>
                          <a:spcPts val="0"/>
                        </a:spcAft>
                        <a:buNone/>
                      </a:pPr>
                      <a:endParaRPr sz="1400" b="0" dirty="0"/>
                    </a:p>
                  </a:txBody>
                  <a:tcPr marL="68575" marR="68575" marT="0" marB="0">
                    <a:solidFill>
                      <a:srgbClr val="FAD1DA"/>
                    </a:solidFill>
                  </a:tcPr>
                </a:tc>
              </a:tr>
            </a:tbl>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graphicFrame>
        <p:nvGraphicFramePr>
          <p:cNvPr id="356" name="Google Shape;356;p27"/>
          <p:cNvGraphicFramePr/>
          <p:nvPr>
            <p:extLst>
              <p:ext uri="{D42A27DB-BD31-4B8C-83A1-F6EECF244321}">
                <p14:modId xmlns:p14="http://schemas.microsoft.com/office/powerpoint/2010/main" val="38346459"/>
              </p:ext>
            </p:extLst>
          </p:nvPr>
        </p:nvGraphicFramePr>
        <p:xfrm>
          <a:off x="0" y="1435609"/>
          <a:ext cx="12192000" cy="5422392"/>
        </p:xfrm>
        <a:graphic>
          <a:graphicData uri="http://schemas.openxmlformats.org/drawingml/2006/table">
            <a:tbl>
              <a:tblPr firstRow="1" firstCol="1" bandRow="1">
                <a:noFill/>
                <a:tableStyleId>{786BDF94-1CCC-49DB-8AD0-1CCA35DFA441}</a:tableStyleId>
              </a:tblPr>
              <a:tblGrid>
                <a:gridCol w="2374225"/>
                <a:gridCol w="9817775"/>
              </a:tblGrid>
              <a:tr h="5422392">
                <a:tc>
                  <a:txBody>
                    <a:bodyPr/>
                    <a:lstStyle/>
                    <a:p>
                      <a:pPr marL="0" marR="0" lvl="0" indent="0" algn="ctr" rtl="0">
                        <a:spcBef>
                          <a:spcPts val="0"/>
                        </a:spcBef>
                        <a:spcAft>
                          <a:spcPts val="0"/>
                        </a:spcAft>
                        <a:buNone/>
                      </a:pPr>
                      <a:r>
                        <a:rPr lang="it-IT" sz="1900" dirty="0">
                          <a:solidFill>
                            <a:schemeClr val="tx1"/>
                          </a:solidFill>
                        </a:rPr>
                        <a:t>COORDINATORE DI</a:t>
                      </a:r>
                      <a:endParaRPr dirty="0">
                        <a:solidFill>
                          <a:schemeClr val="tx1"/>
                        </a:solidFill>
                      </a:endParaRPr>
                    </a:p>
                    <a:p>
                      <a:pPr marL="0" marR="0" lvl="0" indent="0" algn="ctr" rtl="0">
                        <a:spcBef>
                          <a:spcPts val="0"/>
                        </a:spcBef>
                        <a:spcAft>
                          <a:spcPts val="0"/>
                        </a:spcAft>
                        <a:buNone/>
                      </a:pPr>
                      <a:r>
                        <a:rPr lang="it-IT" sz="1900" dirty="0">
                          <a:solidFill>
                            <a:schemeClr val="tx1"/>
                          </a:solidFill>
                        </a:rPr>
                        <a:t>DIPARTIMENTO</a:t>
                      </a:r>
                      <a:endParaRPr sz="1900" dirty="0">
                        <a:solidFill>
                          <a:schemeClr val="tx1"/>
                        </a:solidFill>
                      </a:endParaRPr>
                    </a:p>
                    <a:p>
                      <a:pPr marL="0" marR="0" lvl="0" indent="0" algn="ctr" rtl="0">
                        <a:lnSpc>
                          <a:spcPct val="115000"/>
                        </a:lnSpc>
                        <a:spcBef>
                          <a:spcPts val="0"/>
                        </a:spcBef>
                        <a:spcAft>
                          <a:spcPts val="0"/>
                        </a:spcAft>
                        <a:buNone/>
                      </a:pPr>
                      <a:r>
                        <a:rPr lang="it-IT" sz="1000" dirty="0">
                          <a:solidFill>
                            <a:schemeClr val="tx1"/>
                          </a:solidFill>
                        </a:rPr>
                        <a:t>     </a:t>
                      </a:r>
                      <a:endParaRPr dirty="0">
                        <a:solidFill>
                          <a:schemeClr val="tx1"/>
                        </a:solidFill>
                      </a:endParaRPr>
                    </a:p>
                    <a:p>
                      <a:pPr marL="0" marR="0" lvl="0" indent="0" algn="ctr" rtl="0">
                        <a:lnSpc>
                          <a:spcPct val="115000"/>
                        </a:lnSpc>
                        <a:spcBef>
                          <a:spcPts val="0"/>
                        </a:spcBef>
                        <a:spcAft>
                          <a:spcPts val="0"/>
                        </a:spcAft>
                        <a:buNone/>
                      </a:pPr>
                      <a:endParaRPr sz="1000" dirty="0">
                        <a:solidFill>
                          <a:schemeClr val="tx1"/>
                        </a:solidFill>
                      </a:endParaRPr>
                    </a:p>
                    <a:p>
                      <a:pPr marL="171450" marR="0" lvl="0" indent="-107950" algn="l" rtl="0">
                        <a:lnSpc>
                          <a:spcPct val="112500"/>
                        </a:lnSpc>
                        <a:spcBef>
                          <a:spcPts val="0"/>
                        </a:spcBef>
                        <a:spcAft>
                          <a:spcPts val="0"/>
                        </a:spcAft>
                        <a:buClr>
                          <a:schemeClr val="dk1"/>
                        </a:buClr>
                        <a:buSzPts val="1000"/>
                        <a:buFont typeface="Arial"/>
                        <a:buNone/>
                      </a:pPr>
                      <a:endParaRPr sz="1600" b="0" dirty="0">
                        <a:latin typeface="Century Gothic"/>
                        <a:ea typeface="Century Gothic"/>
                        <a:cs typeface="Century Gothic"/>
                        <a:sym typeface="Century Gothic"/>
                      </a:endParaRPr>
                    </a:p>
                  </a:txBody>
                  <a:tcPr marL="63225" marR="63225"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lt1"/>
                    </a:solidFill>
                  </a:tcPr>
                </a:tc>
                <a:tc>
                  <a:txBody>
                    <a:bodyPr/>
                    <a:lstStyle/>
                    <a:p>
                      <a:pPr marL="0" marR="0" lvl="0" indent="0" algn="l" rtl="0">
                        <a:lnSpc>
                          <a:spcPct val="150000"/>
                        </a:lnSpc>
                        <a:spcBef>
                          <a:spcPts val="0"/>
                        </a:spcBef>
                        <a:spcAft>
                          <a:spcPts val="0"/>
                        </a:spcAft>
                        <a:buClr>
                          <a:schemeClr val="dk1"/>
                        </a:buClr>
                        <a:buSzPts val="1400"/>
                        <a:buFont typeface="Arial"/>
                        <a:buNone/>
                      </a:pPr>
                      <a:r>
                        <a:rPr lang="it-IT" sz="1800" b="1" dirty="0">
                          <a:solidFill>
                            <a:schemeClr val="dk1"/>
                          </a:solidFill>
                          <a:latin typeface="Century Gothic"/>
                          <a:ea typeface="Century Gothic"/>
                          <a:cs typeface="Century Gothic"/>
                          <a:sym typeface="Century Gothic"/>
                        </a:rPr>
                        <a:t>Il coordinatore di dipartimento</a:t>
                      </a:r>
                      <a:endParaRPr sz="1800" dirty="0"/>
                    </a:p>
                    <a:p>
                      <a:pPr marL="285750" marR="0" lvl="0" indent="-285750" algn="l" rtl="0">
                        <a:lnSpc>
                          <a:spcPct val="150000"/>
                        </a:lnSpc>
                        <a:spcBef>
                          <a:spcPts val="0"/>
                        </a:spcBef>
                        <a:spcAft>
                          <a:spcPts val="0"/>
                        </a:spcAft>
                        <a:buClr>
                          <a:schemeClr val="dk1"/>
                        </a:buClr>
                        <a:buSzPts val="1400"/>
                        <a:buFont typeface="Arial"/>
                        <a:buChar char="•"/>
                      </a:pPr>
                      <a:r>
                        <a:rPr lang="it-IT" sz="1400" b="0" dirty="0">
                          <a:solidFill>
                            <a:schemeClr val="dk1"/>
                          </a:solidFill>
                          <a:latin typeface="Century Gothic"/>
                          <a:ea typeface="Century Gothic"/>
                          <a:cs typeface="Century Gothic"/>
                          <a:sym typeface="Century Gothic"/>
                        </a:rPr>
                        <a:t>rappresenta il proprio Dipartimento;</a:t>
                      </a:r>
                      <a:endParaRPr dirty="0"/>
                    </a:p>
                    <a:p>
                      <a:pPr marL="285750" marR="0" lvl="0" indent="-285750" algn="l" rtl="0">
                        <a:lnSpc>
                          <a:spcPct val="150000"/>
                        </a:lnSpc>
                        <a:spcBef>
                          <a:spcPts val="0"/>
                        </a:spcBef>
                        <a:spcAft>
                          <a:spcPts val="0"/>
                        </a:spcAft>
                        <a:buClr>
                          <a:schemeClr val="dk1"/>
                        </a:buClr>
                        <a:buSzPts val="1400"/>
                        <a:buFont typeface="Arial"/>
                        <a:buChar char="•"/>
                      </a:pPr>
                      <a:r>
                        <a:rPr lang="it-IT" sz="1400" b="0" dirty="0">
                          <a:solidFill>
                            <a:schemeClr val="dk1"/>
                          </a:solidFill>
                          <a:latin typeface="Century Gothic"/>
                          <a:ea typeface="Century Gothic"/>
                          <a:cs typeface="Century Gothic"/>
                          <a:sym typeface="Century Gothic"/>
                        </a:rPr>
                        <a:t>collabora con la Dirigenza, il personale e i colleghi;</a:t>
                      </a:r>
                      <a:endParaRPr dirty="0"/>
                    </a:p>
                    <a:p>
                      <a:pPr marL="285750" marR="0" lvl="0" indent="-285750" algn="l" rtl="0">
                        <a:lnSpc>
                          <a:spcPct val="150000"/>
                        </a:lnSpc>
                        <a:spcBef>
                          <a:spcPts val="0"/>
                        </a:spcBef>
                        <a:spcAft>
                          <a:spcPts val="0"/>
                        </a:spcAft>
                        <a:buClr>
                          <a:schemeClr val="dk1"/>
                        </a:buClr>
                        <a:buSzPts val="1400"/>
                        <a:buFont typeface="Arial"/>
                        <a:buChar char="•"/>
                      </a:pPr>
                      <a:r>
                        <a:rPr lang="it-IT" sz="1400" b="0" dirty="0">
                          <a:solidFill>
                            <a:schemeClr val="dk1"/>
                          </a:solidFill>
                          <a:latin typeface="Century Gothic"/>
                          <a:ea typeface="Century Gothic"/>
                          <a:cs typeface="Century Gothic"/>
                          <a:sym typeface="Century Gothic"/>
                        </a:rPr>
                        <a:t>raccoglie le varie proposte provenienti dai docenti di Dipartimento ed inoltrarle agli Organi competenti per le eventuali delibere;</a:t>
                      </a:r>
                      <a:endParaRPr dirty="0"/>
                    </a:p>
                    <a:p>
                      <a:pPr marL="285750" marR="0" lvl="0" indent="-285750" algn="l" rtl="0">
                        <a:lnSpc>
                          <a:spcPct val="150000"/>
                        </a:lnSpc>
                        <a:spcBef>
                          <a:spcPts val="0"/>
                        </a:spcBef>
                        <a:spcAft>
                          <a:spcPts val="0"/>
                        </a:spcAft>
                        <a:buClr>
                          <a:schemeClr val="dk1"/>
                        </a:buClr>
                        <a:buSzPts val="1400"/>
                        <a:buFont typeface="Arial"/>
                        <a:buChar char="•"/>
                      </a:pPr>
                      <a:r>
                        <a:rPr lang="it-IT" sz="1400" b="0" dirty="0">
                          <a:solidFill>
                            <a:schemeClr val="dk1"/>
                          </a:solidFill>
                          <a:latin typeface="Century Gothic"/>
                          <a:ea typeface="Century Gothic"/>
                          <a:cs typeface="Century Gothic"/>
                          <a:sym typeface="Century Gothic"/>
                        </a:rPr>
                        <a:t>avanza proposte al Dirigente scolastico in merito all’ordine del giorno delle riunioni, raccolte e analizzate le necessità didattiche e sulla scorta delle indicazioni e delle richieste presentate da singoli docenti e prepara l’eventuale materiale che è argomento di discussione</a:t>
                      </a:r>
                      <a:endParaRPr dirty="0"/>
                    </a:p>
                    <a:p>
                      <a:pPr marL="285750" marR="0" lvl="0" indent="-285750" algn="l" rtl="0">
                        <a:lnSpc>
                          <a:spcPct val="150000"/>
                        </a:lnSpc>
                        <a:spcBef>
                          <a:spcPts val="0"/>
                        </a:spcBef>
                        <a:spcAft>
                          <a:spcPts val="0"/>
                        </a:spcAft>
                        <a:buClr>
                          <a:schemeClr val="dk1"/>
                        </a:buClr>
                        <a:buSzPts val="1400"/>
                        <a:buFont typeface="Arial"/>
                        <a:buChar char="•"/>
                      </a:pPr>
                      <a:r>
                        <a:rPr lang="it-IT" sz="1400" b="0" dirty="0">
                          <a:solidFill>
                            <a:schemeClr val="dk1"/>
                          </a:solidFill>
                          <a:latin typeface="Century Gothic"/>
                          <a:ea typeface="Century Gothic"/>
                          <a:cs typeface="Century Gothic"/>
                          <a:sym typeface="Century Gothic"/>
                        </a:rPr>
                        <a:t>su delega del Dirigente scolastico, presiede il Dipartimento e verbalizza le sedute; il verbale, una volta approvato e firmato dal coordinatore, viene riportato sul registro generale dei verbali del Dipartimento e trasmesso al Dirigente;</a:t>
                      </a:r>
                      <a:endParaRPr dirty="0"/>
                    </a:p>
                    <a:p>
                      <a:pPr marL="285750" marR="0" lvl="0" indent="-285750" algn="l" rtl="0">
                        <a:lnSpc>
                          <a:spcPct val="150000"/>
                        </a:lnSpc>
                        <a:spcBef>
                          <a:spcPts val="0"/>
                        </a:spcBef>
                        <a:spcAft>
                          <a:spcPts val="0"/>
                        </a:spcAft>
                        <a:buClr>
                          <a:schemeClr val="dk1"/>
                        </a:buClr>
                        <a:buSzPts val="1400"/>
                        <a:buFont typeface="Arial"/>
                        <a:buChar char="•"/>
                      </a:pPr>
                      <a:r>
                        <a:rPr lang="it-IT" sz="1400" b="0" dirty="0">
                          <a:solidFill>
                            <a:schemeClr val="dk1"/>
                          </a:solidFill>
                          <a:latin typeface="Century Gothic"/>
                          <a:ea typeface="Century Gothic"/>
                          <a:cs typeface="Century Gothic"/>
                          <a:sym typeface="Century Gothic"/>
                        </a:rPr>
                        <a:t>tutte le volte che lo ritenga necessario e, comunque, entro il monte ore annuo fissato dall’art. 29 del C.C.N.L vigente convoca, con un preavviso minimo di 5 giorni, le riunioni del Dipartimento, tramite avviso scritto fatto pervenire a ciascun docente, comunicandone data e orario alla Dirigenza e ai docenti responsabili di sede; </a:t>
                      </a:r>
                      <a:endParaRPr dirty="0"/>
                    </a:p>
                    <a:p>
                      <a:pPr marL="285750" marR="0" lvl="0" indent="-285750" algn="l" rtl="0">
                        <a:lnSpc>
                          <a:spcPct val="150000"/>
                        </a:lnSpc>
                        <a:spcBef>
                          <a:spcPts val="0"/>
                        </a:spcBef>
                        <a:spcAft>
                          <a:spcPts val="0"/>
                        </a:spcAft>
                        <a:buClr>
                          <a:schemeClr val="dk1"/>
                        </a:buClr>
                        <a:buSzPts val="1400"/>
                        <a:buFont typeface="Arial"/>
                        <a:buChar char="•"/>
                      </a:pPr>
                      <a:r>
                        <a:rPr lang="it-IT" sz="1400" b="0" dirty="0">
                          <a:solidFill>
                            <a:schemeClr val="dk1"/>
                          </a:solidFill>
                          <a:latin typeface="Century Gothic"/>
                          <a:ea typeface="Century Gothic"/>
                          <a:cs typeface="Century Gothic"/>
                          <a:sym typeface="Century Gothic"/>
                        </a:rPr>
                        <a:t>è punto di riferimento per i docenti del proprio Dipartimento come mediatore delle istanze di ciascun docente, garante del funzionamento, della correttezza e trasparenza del  Dipartimento.</a:t>
                      </a:r>
                      <a:endParaRPr dirty="0"/>
                    </a:p>
                  </a:txBody>
                  <a:tcPr marL="63225" marR="63225"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lt1"/>
                    </a:solidFill>
                  </a:tcPr>
                </a:tc>
              </a:tr>
            </a:tbl>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graphicFrame>
        <p:nvGraphicFramePr>
          <p:cNvPr id="361" name="Google Shape;361;p28"/>
          <p:cNvGraphicFramePr/>
          <p:nvPr>
            <p:extLst>
              <p:ext uri="{D42A27DB-BD31-4B8C-83A1-F6EECF244321}">
                <p14:modId xmlns:p14="http://schemas.microsoft.com/office/powerpoint/2010/main" val="4062227152"/>
              </p:ext>
            </p:extLst>
          </p:nvPr>
        </p:nvGraphicFramePr>
        <p:xfrm>
          <a:off x="0" y="1335913"/>
          <a:ext cx="12192000" cy="5538216"/>
        </p:xfrm>
        <a:graphic>
          <a:graphicData uri="http://schemas.openxmlformats.org/drawingml/2006/table">
            <a:tbl>
              <a:tblPr firstRow="1" firstCol="1" bandRow="1">
                <a:noFill/>
                <a:tableStyleId>{786BDF94-1CCC-49DB-8AD0-1CCA35DFA441}</a:tableStyleId>
              </a:tblPr>
              <a:tblGrid>
                <a:gridCol w="2821300"/>
                <a:gridCol w="9370700"/>
              </a:tblGrid>
              <a:tr h="3721775">
                <a:tc>
                  <a:txBody>
                    <a:bodyPr/>
                    <a:lstStyle/>
                    <a:p>
                      <a:pPr marL="0" marR="0" lvl="0" indent="0" algn="ctr" rtl="0">
                        <a:lnSpc>
                          <a:spcPct val="115000"/>
                        </a:lnSpc>
                        <a:spcBef>
                          <a:spcPts val="0"/>
                        </a:spcBef>
                        <a:spcAft>
                          <a:spcPts val="0"/>
                        </a:spcAft>
                        <a:buNone/>
                      </a:pPr>
                      <a:r>
                        <a:rPr lang="it-IT" sz="1900" dirty="0" smtClean="0">
                          <a:solidFill>
                            <a:schemeClr val="tx1"/>
                          </a:solidFill>
                        </a:rPr>
                        <a:t>COORDINATORI</a:t>
                      </a:r>
                      <a:r>
                        <a:rPr lang="it-IT" sz="1900" baseline="0" dirty="0" smtClean="0">
                          <a:solidFill>
                            <a:schemeClr val="tx1"/>
                          </a:solidFill>
                        </a:rPr>
                        <a:t> DI </a:t>
                      </a:r>
                    </a:p>
                    <a:p>
                      <a:pPr marL="0" marR="0" lvl="0" indent="0" algn="ctr" rtl="0">
                        <a:lnSpc>
                          <a:spcPct val="115000"/>
                        </a:lnSpc>
                        <a:spcBef>
                          <a:spcPts val="0"/>
                        </a:spcBef>
                        <a:spcAft>
                          <a:spcPts val="0"/>
                        </a:spcAft>
                        <a:buNone/>
                      </a:pPr>
                      <a:r>
                        <a:rPr lang="it-IT" sz="1900" baseline="0" dirty="0" smtClean="0">
                          <a:solidFill>
                            <a:schemeClr val="tx1"/>
                          </a:solidFill>
                        </a:rPr>
                        <a:t>DIPARTIMENTO</a:t>
                      </a:r>
                      <a:endParaRPr sz="1900" dirty="0">
                        <a:solidFill>
                          <a:schemeClr val="tx1"/>
                        </a:solidFill>
                      </a:endParaRPr>
                    </a:p>
                  </a:txBody>
                  <a:tcPr marL="63225" marR="63225" marT="0" marB="0" anchor="ctr">
                    <a:lnL w="12700" cap="flat" cmpd="sng" algn="ctr">
                      <a:solidFill>
                        <a:schemeClr val="accent6">
                          <a:lumMod val="60000"/>
                          <a:lumOff val="40000"/>
                        </a:schemeClr>
                      </a:solidFill>
                      <a:prstDash val="solid"/>
                      <a:round/>
                      <a:headEnd type="none" w="med" len="med"/>
                      <a:tailEnd type="none" w="med" len="med"/>
                    </a:lnL>
                    <a:lnR w="12700" cap="flat" cmpd="sng" algn="ctr">
                      <a:solidFill>
                        <a:schemeClr val="accent6">
                          <a:lumMod val="60000"/>
                          <a:lumOff val="40000"/>
                        </a:schemeClr>
                      </a:solidFill>
                      <a:prstDash val="solid"/>
                      <a:round/>
                      <a:headEnd type="none" w="med" len="med"/>
                      <a:tailEnd type="none" w="med" len="med"/>
                    </a:lnR>
                    <a:lnT w="12700" cap="flat" cmpd="sng" algn="ctr">
                      <a:solidFill>
                        <a:schemeClr val="accent6">
                          <a:lumMod val="60000"/>
                          <a:lumOff val="40000"/>
                        </a:schemeClr>
                      </a:solidFill>
                      <a:prstDash val="solid"/>
                      <a:round/>
                      <a:headEnd type="none" w="med" len="med"/>
                      <a:tailEnd type="none" w="med" len="med"/>
                    </a:lnT>
                    <a:lnB w="12700" cap="flat" cmpd="sng" algn="ctr">
                      <a:solidFill>
                        <a:schemeClr val="accent6">
                          <a:lumMod val="60000"/>
                          <a:lumOff val="40000"/>
                        </a:schemeClr>
                      </a:solidFill>
                      <a:prstDash val="solid"/>
                      <a:round/>
                      <a:headEnd type="none" w="med" len="med"/>
                      <a:tailEnd type="none" w="med" len="med"/>
                    </a:lnB>
                    <a:solidFill>
                      <a:schemeClr val="lt1"/>
                    </a:solidFill>
                  </a:tcPr>
                </a:tc>
                <a:tc>
                  <a:txBody>
                    <a:bodyPr/>
                    <a:lstStyle/>
                    <a:p>
                      <a:pPr marL="0" marR="0" lvl="0" indent="0" algn="l" rtl="0">
                        <a:lnSpc>
                          <a:spcPct val="115000"/>
                        </a:lnSpc>
                        <a:spcBef>
                          <a:spcPts val="0"/>
                        </a:spcBef>
                        <a:spcAft>
                          <a:spcPts val="0"/>
                        </a:spcAft>
                        <a:buClr>
                          <a:schemeClr val="dk1"/>
                        </a:buClr>
                        <a:buSzPts val="1800"/>
                        <a:buFont typeface="Arial"/>
                        <a:buNone/>
                      </a:pPr>
                      <a:endParaRPr sz="1800" b="0" dirty="0">
                        <a:solidFill>
                          <a:srgbClr val="373737"/>
                        </a:solidFill>
                        <a:latin typeface="Century Gothic"/>
                        <a:ea typeface="Century Gothic"/>
                        <a:cs typeface="Century Gothic"/>
                        <a:sym typeface="Century Gothic"/>
                      </a:endParaRPr>
                    </a:p>
                    <a:p>
                      <a:pPr marL="0" marR="0" lvl="0" indent="0" algn="l" rtl="0">
                        <a:lnSpc>
                          <a:spcPct val="115000"/>
                        </a:lnSpc>
                        <a:spcBef>
                          <a:spcPts val="0"/>
                        </a:spcBef>
                        <a:spcAft>
                          <a:spcPts val="0"/>
                        </a:spcAft>
                        <a:buClr>
                          <a:srgbClr val="373737"/>
                        </a:buClr>
                        <a:buSzPts val="1800"/>
                        <a:buFont typeface="Arial"/>
                        <a:buNone/>
                      </a:pPr>
                      <a:r>
                        <a:rPr lang="it-IT" sz="1800" b="0" dirty="0">
                          <a:solidFill>
                            <a:srgbClr val="373737"/>
                          </a:solidFill>
                          <a:latin typeface="Century Gothic"/>
                          <a:ea typeface="Century Gothic"/>
                          <a:cs typeface="Century Gothic"/>
                          <a:sym typeface="Century Gothic"/>
                        </a:rPr>
                        <a:t>Le riunioni di Dipartimento sono convocate almeno in </a:t>
                      </a:r>
                      <a:r>
                        <a:rPr lang="it-IT" sz="1800" b="1" dirty="0">
                          <a:solidFill>
                            <a:srgbClr val="373737"/>
                          </a:solidFill>
                          <a:latin typeface="Century Gothic"/>
                          <a:ea typeface="Century Gothic"/>
                          <a:cs typeface="Century Gothic"/>
                          <a:sym typeface="Century Gothic"/>
                        </a:rPr>
                        <a:t>quattro momenti</a:t>
                      </a:r>
                      <a:r>
                        <a:rPr lang="it-IT" sz="1800" b="0" dirty="0">
                          <a:solidFill>
                            <a:srgbClr val="373737"/>
                          </a:solidFill>
                          <a:latin typeface="Century Gothic"/>
                          <a:ea typeface="Century Gothic"/>
                          <a:cs typeface="Century Gothic"/>
                          <a:sym typeface="Century Gothic"/>
                        </a:rPr>
                        <a:t> distinti dell’anno scolastico:</a:t>
                      </a:r>
                      <a:endParaRPr dirty="0"/>
                    </a:p>
                    <a:p>
                      <a:pPr marL="0" marR="0" lvl="0" indent="0" algn="l" rtl="0">
                        <a:lnSpc>
                          <a:spcPct val="115000"/>
                        </a:lnSpc>
                        <a:spcBef>
                          <a:spcPts val="0"/>
                        </a:spcBef>
                        <a:spcAft>
                          <a:spcPts val="0"/>
                        </a:spcAft>
                        <a:buClr>
                          <a:schemeClr val="dk1"/>
                        </a:buClr>
                        <a:buSzPts val="1800"/>
                        <a:buFont typeface="Arial"/>
                        <a:buNone/>
                      </a:pPr>
                      <a:endParaRPr sz="1800" b="0" dirty="0">
                        <a:solidFill>
                          <a:srgbClr val="373737"/>
                        </a:solidFill>
                        <a:latin typeface="Century Gothic"/>
                        <a:ea typeface="Century Gothic"/>
                        <a:cs typeface="Century Gothic"/>
                        <a:sym typeface="Century Gothic"/>
                      </a:endParaRPr>
                    </a:p>
                    <a:p>
                      <a:pPr marL="171450" marR="0" lvl="0" indent="-171450" algn="l" rtl="0">
                        <a:lnSpc>
                          <a:spcPct val="115000"/>
                        </a:lnSpc>
                        <a:spcBef>
                          <a:spcPts val="0"/>
                        </a:spcBef>
                        <a:spcAft>
                          <a:spcPts val="0"/>
                        </a:spcAft>
                        <a:buClr>
                          <a:srgbClr val="000000"/>
                        </a:buClr>
                        <a:buSzPts val="1800"/>
                        <a:buFont typeface="Arial"/>
                        <a:buChar char="•"/>
                      </a:pPr>
                      <a:r>
                        <a:rPr lang="it-IT" sz="1800" b="1" dirty="0">
                          <a:solidFill>
                            <a:srgbClr val="000000"/>
                          </a:solidFill>
                          <a:latin typeface="Century Gothic"/>
                          <a:ea typeface="Century Gothic"/>
                          <a:cs typeface="Century Gothic"/>
                          <a:sym typeface="Century Gothic"/>
                        </a:rPr>
                        <a:t>prima dell’inizio delle attività didattiche (settembre) </a:t>
                      </a:r>
                      <a:r>
                        <a:rPr lang="it-IT" sz="1800" b="0" dirty="0">
                          <a:solidFill>
                            <a:srgbClr val="000000"/>
                          </a:solidFill>
                          <a:latin typeface="Century Gothic"/>
                          <a:ea typeface="Century Gothic"/>
                          <a:cs typeface="Century Gothic"/>
                          <a:sym typeface="Century Gothic"/>
                        </a:rPr>
                        <a:t>per</a:t>
                      </a:r>
                      <a:r>
                        <a:rPr lang="it-IT" sz="1800" b="1" dirty="0">
                          <a:solidFill>
                            <a:srgbClr val="000000"/>
                          </a:solidFill>
                          <a:latin typeface="Century Gothic"/>
                          <a:ea typeface="Century Gothic"/>
                          <a:cs typeface="Century Gothic"/>
                          <a:sym typeface="Century Gothic"/>
                        </a:rPr>
                        <a:t> </a:t>
                      </a:r>
                      <a:r>
                        <a:rPr lang="it-IT" sz="1800" b="0" dirty="0">
                          <a:solidFill>
                            <a:srgbClr val="000000"/>
                          </a:solidFill>
                          <a:latin typeface="Century Gothic"/>
                          <a:ea typeface="Century Gothic"/>
                          <a:cs typeface="Century Gothic"/>
                          <a:sym typeface="Century Gothic"/>
                        </a:rPr>
                        <a:t>stabilire le linee generali della programmazione annuale</a:t>
                      </a:r>
                      <a:endParaRPr dirty="0"/>
                    </a:p>
                    <a:p>
                      <a:pPr marL="0" marR="0" lvl="0" indent="0" algn="l" rtl="0">
                        <a:lnSpc>
                          <a:spcPct val="115000"/>
                        </a:lnSpc>
                        <a:spcBef>
                          <a:spcPts val="0"/>
                        </a:spcBef>
                        <a:spcAft>
                          <a:spcPts val="0"/>
                        </a:spcAft>
                        <a:buClr>
                          <a:schemeClr val="dk1"/>
                        </a:buClr>
                        <a:buSzPts val="1800"/>
                        <a:buFont typeface="Arial"/>
                        <a:buNone/>
                      </a:pPr>
                      <a:endParaRPr sz="1800" b="0" dirty="0">
                        <a:solidFill>
                          <a:srgbClr val="000000"/>
                        </a:solidFill>
                        <a:latin typeface="Century Gothic"/>
                        <a:ea typeface="Century Gothic"/>
                        <a:cs typeface="Century Gothic"/>
                        <a:sym typeface="Century Gothic"/>
                      </a:endParaRPr>
                    </a:p>
                    <a:p>
                      <a:pPr marL="171450" marR="0" lvl="0" indent="-171450" algn="l" rtl="0">
                        <a:lnSpc>
                          <a:spcPct val="115000"/>
                        </a:lnSpc>
                        <a:spcBef>
                          <a:spcPts val="0"/>
                        </a:spcBef>
                        <a:spcAft>
                          <a:spcPts val="0"/>
                        </a:spcAft>
                        <a:buClr>
                          <a:srgbClr val="000000"/>
                        </a:buClr>
                        <a:buSzPts val="1800"/>
                        <a:buFont typeface="Arial"/>
                        <a:buChar char="•"/>
                      </a:pPr>
                      <a:r>
                        <a:rPr lang="it-IT" sz="1800" b="1" dirty="0">
                          <a:solidFill>
                            <a:srgbClr val="000000"/>
                          </a:solidFill>
                          <a:latin typeface="Century Gothic"/>
                          <a:ea typeface="Century Gothic"/>
                          <a:cs typeface="Century Gothic"/>
                          <a:sym typeface="Century Gothic"/>
                        </a:rPr>
                        <a:t>l’inizio dell’anno scolastico (fine settembre): 1)</a:t>
                      </a:r>
                      <a:r>
                        <a:rPr lang="it-IT" sz="1800" b="0" dirty="0">
                          <a:solidFill>
                            <a:srgbClr val="000000"/>
                          </a:solidFill>
                          <a:latin typeface="Century Gothic"/>
                          <a:ea typeface="Century Gothic"/>
                          <a:cs typeface="Century Gothic"/>
                          <a:sym typeface="Century Gothic"/>
                        </a:rPr>
                        <a:t> concordare l’organizzazione generale del Dipartimento (funzionamento dei laboratori e/o aule speciali, ruolo degli assistenti tecnici, acquisti vari, </a:t>
                      </a:r>
                      <a:r>
                        <a:rPr lang="it-IT" sz="1800" b="0" dirty="0" err="1">
                          <a:solidFill>
                            <a:srgbClr val="000000"/>
                          </a:solidFill>
                          <a:latin typeface="Century Gothic"/>
                          <a:ea typeface="Century Gothic"/>
                          <a:cs typeface="Century Gothic"/>
                          <a:sym typeface="Century Gothic"/>
                        </a:rPr>
                        <a:t>ecc</a:t>
                      </a:r>
                      <a:r>
                        <a:rPr lang="it-IT" sz="1800" b="0" dirty="0">
                          <a:solidFill>
                            <a:srgbClr val="000000"/>
                          </a:solidFill>
                          <a:latin typeface="Century Gothic"/>
                          <a:ea typeface="Century Gothic"/>
                          <a:cs typeface="Century Gothic"/>
                          <a:sym typeface="Century Gothic"/>
                        </a:rPr>
                        <a:t> …);</a:t>
                      </a:r>
                      <a:r>
                        <a:rPr lang="it-IT" sz="1800" b="1" dirty="0">
                          <a:solidFill>
                            <a:srgbClr val="000000"/>
                          </a:solidFill>
                          <a:latin typeface="Century Gothic"/>
                          <a:ea typeface="Century Gothic"/>
                          <a:cs typeface="Century Gothic"/>
                          <a:sym typeface="Century Gothic"/>
                        </a:rPr>
                        <a:t>2) </a:t>
                      </a:r>
                      <a:r>
                        <a:rPr lang="it-IT" sz="1800" b="0" dirty="0">
                          <a:solidFill>
                            <a:srgbClr val="000000"/>
                          </a:solidFill>
                          <a:latin typeface="Century Gothic"/>
                          <a:ea typeface="Century Gothic"/>
                          <a:cs typeface="Century Gothic"/>
                          <a:sym typeface="Century Gothic"/>
                        </a:rPr>
                        <a:t>proporre progetti da inserire nel P.O.F. da realizzare e/o sostenere; </a:t>
                      </a:r>
                      <a:r>
                        <a:rPr lang="it-IT" sz="1800" b="1" dirty="0">
                          <a:solidFill>
                            <a:srgbClr val="000000"/>
                          </a:solidFill>
                          <a:latin typeface="Century Gothic"/>
                          <a:ea typeface="Century Gothic"/>
                          <a:cs typeface="Century Gothic"/>
                          <a:sym typeface="Century Gothic"/>
                        </a:rPr>
                        <a:t>3) </a:t>
                      </a:r>
                      <a:r>
                        <a:rPr lang="it-IT" sz="1800" b="0" dirty="0">
                          <a:solidFill>
                            <a:srgbClr val="000000"/>
                          </a:solidFill>
                          <a:latin typeface="Century Gothic"/>
                          <a:ea typeface="Century Gothic"/>
                          <a:cs typeface="Century Gothic"/>
                          <a:sym typeface="Century Gothic"/>
                        </a:rPr>
                        <a:t>discutere circa gli esiti delle prove d’ingresso  al termine del primo quadrimestre </a:t>
                      </a:r>
                      <a:r>
                        <a:rPr lang="it-IT" sz="1800" b="1" dirty="0">
                          <a:solidFill>
                            <a:srgbClr val="000000"/>
                          </a:solidFill>
                          <a:latin typeface="Century Gothic"/>
                          <a:ea typeface="Century Gothic"/>
                          <a:cs typeface="Century Gothic"/>
                          <a:sym typeface="Century Gothic"/>
                        </a:rPr>
                        <a:t>(inizio febbraio) </a:t>
                      </a:r>
                      <a:r>
                        <a:rPr lang="it-IT" sz="1800" b="0" dirty="0">
                          <a:solidFill>
                            <a:srgbClr val="000000"/>
                          </a:solidFill>
                          <a:latin typeface="Century Gothic"/>
                          <a:ea typeface="Century Gothic"/>
                          <a:cs typeface="Century Gothic"/>
                          <a:sym typeface="Century Gothic"/>
                        </a:rPr>
                        <a:t>per valutare e monitorare l’andamento delle varie attività ed apportare eventuali elementi di correzione</a:t>
                      </a:r>
                      <a:endParaRPr dirty="0"/>
                    </a:p>
                    <a:p>
                      <a:pPr marL="171450" marR="0" lvl="0" indent="-57150" algn="l" rtl="0">
                        <a:lnSpc>
                          <a:spcPct val="115000"/>
                        </a:lnSpc>
                        <a:spcBef>
                          <a:spcPts val="0"/>
                        </a:spcBef>
                        <a:spcAft>
                          <a:spcPts val="0"/>
                        </a:spcAft>
                        <a:buClr>
                          <a:schemeClr val="dk1"/>
                        </a:buClr>
                        <a:buSzPts val="1800"/>
                        <a:buFont typeface="Arial"/>
                        <a:buNone/>
                      </a:pPr>
                      <a:endParaRPr sz="1800" b="0" dirty="0">
                        <a:solidFill>
                          <a:schemeClr val="dk1"/>
                        </a:solidFill>
                        <a:latin typeface="Century Gothic"/>
                        <a:ea typeface="Century Gothic"/>
                        <a:cs typeface="Century Gothic"/>
                        <a:sym typeface="Century Gothic"/>
                      </a:endParaRPr>
                    </a:p>
                    <a:p>
                      <a:pPr marL="171450" marR="0" lvl="0" indent="-171450" algn="l" rtl="0">
                        <a:lnSpc>
                          <a:spcPct val="115000"/>
                        </a:lnSpc>
                        <a:spcBef>
                          <a:spcPts val="0"/>
                        </a:spcBef>
                        <a:spcAft>
                          <a:spcPts val="0"/>
                        </a:spcAft>
                        <a:buClr>
                          <a:srgbClr val="000000"/>
                        </a:buClr>
                        <a:buSzPts val="1800"/>
                        <a:buFont typeface="Arial"/>
                        <a:buChar char="•"/>
                      </a:pPr>
                      <a:r>
                        <a:rPr lang="it-IT" sz="1800" b="1" dirty="0">
                          <a:solidFill>
                            <a:srgbClr val="000000"/>
                          </a:solidFill>
                          <a:latin typeface="Century Gothic"/>
                          <a:ea typeface="Century Gothic"/>
                          <a:cs typeface="Century Gothic"/>
                          <a:sym typeface="Century Gothic"/>
                        </a:rPr>
                        <a:t>prima della scelta dei libri di testo (aprile-maggio) </a:t>
                      </a:r>
                      <a:r>
                        <a:rPr lang="it-IT" sz="1800" b="0" dirty="0">
                          <a:solidFill>
                            <a:srgbClr val="000000"/>
                          </a:solidFill>
                          <a:latin typeface="Century Gothic"/>
                          <a:ea typeface="Century Gothic"/>
                          <a:cs typeface="Century Gothic"/>
                          <a:sym typeface="Century Gothic"/>
                        </a:rPr>
                        <a:t>per dare indicazioni sulle proposte degli stessi.</a:t>
                      </a:r>
                      <a:endParaRPr dirty="0"/>
                    </a:p>
                    <a:p>
                      <a:pPr marL="0" marR="0" lvl="0" indent="0" algn="l" rtl="0">
                        <a:lnSpc>
                          <a:spcPct val="115000"/>
                        </a:lnSpc>
                        <a:spcBef>
                          <a:spcPts val="0"/>
                        </a:spcBef>
                        <a:spcAft>
                          <a:spcPts val="0"/>
                        </a:spcAft>
                        <a:buClr>
                          <a:schemeClr val="dk1"/>
                        </a:buClr>
                        <a:buSzPts val="1800"/>
                        <a:buFont typeface="Arial"/>
                        <a:buNone/>
                      </a:pPr>
                      <a:endParaRPr sz="1800" b="0" dirty="0">
                        <a:latin typeface="Century Gothic"/>
                        <a:ea typeface="Century Gothic"/>
                        <a:cs typeface="Century Gothic"/>
                        <a:sym typeface="Century Gothic"/>
                      </a:endParaRPr>
                    </a:p>
                    <a:p>
                      <a:pPr marL="171450" marR="0" lvl="0" indent="-107950" algn="ctr" rtl="0">
                        <a:lnSpc>
                          <a:spcPct val="115000"/>
                        </a:lnSpc>
                        <a:spcBef>
                          <a:spcPts val="0"/>
                        </a:spcBef>
                        <a:spcAft>
                          <a:spcPts val="0"/>
                        </a:spcAft>
                        <a:buClr>
                          <a:schemeClr val="dk1"/>
                        </a:buClr>
                        <a:buSzPts val="1000"/>
                        <a:buFont typeface="Arial"/>
                        <a:buNone/>
                      </a:pPr>
                      <a:endParaRPr sz="1000" dirty="0"/>
                    </a:p>
                  </a:txBody>
                  <a:tcPr marL="63225" marR="63225" marT="0" marB="0" anchor="ctr">
                    <a:lnL w="12700" cap="flat" cmpd="sng" algn="ctr">
                      <a:solidFill>
                        <a:schemeClr val="accent6">
                          <a:lumMod val="60000"/>
                          <a:lumOff val="40000"/>
                        </a:schemeClr>
                      </a:solidFill>
                      <a:prstDash val="solid"/>
                      <a:round/>
                      <a:headEnd type="none" w="med" len="med"/>
                      <a:tailEnd type="none" w="med" len="med"/>
                    </a:lnL>
                    <a:lnR w="12700" cap="flat" cmpd="sng" algn="ctr">
                      <a:solidFill>
                        <a:schemeClr val="accent6">
                          <a:lumMod val="60000"/>
                          <a:lumOff val="40000"/>
                        </a:schemeClr>
                      </a:solidFill>
                      <a:prstDash val="solid"/>
                      <a:round/>
                      <a:headEnd type="none" w="med" len="med"/>
                      <a:tailEnd type="none" w="med" len="med"/>
                    </a:lnR>
                    <a:lnT w="12700" cap="flat" cmpd="sng" algn="ctr">
                      <a:solidFill>
                        <a:schemeClr val="accent6">
                          <a:lumMod val="60000"/>
                          <a:lumOff val="40000"/>
                        </a:schemeClr>
                      </a:solidFill>
                      <a:prstDash val="solid"/>
                      <a:round/>
                      <a:headEnd type="none" w="med" len="med"/>
                      <a:tailEnd type="none" w="med" len="med"/>
                    </a:lnT>
                    <a:lnB w="12700" cap="flat" cmpd="sng" algn="ctr">
                      <a:solidFill>
                        <a:schemeClr val="accent6">
                          <a:lumMod val="60000"/>
                          <a:lumOff val="40000"/>
                        </a:schemeClr>
                      </a:solidFill>
                      <a:prstDash val="solid"/>
                      <a:round/>
                      <a:headEnd type="none" w="med" len="med"/>
                      <a:tailEnd type="none" w="med" len="med"/>
                    </a:lnB>
                    <a:solidFill>
                      <a:schemeClr val="lt1"/>
                    </a:solidFill>
                  </a:tcPr>
                </a:tc>
              </a:tr>
            </a:tbl>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65"/>
        <p:cNvGrpSpPr/>
        <p:nvPr/>
      </p:nvGrpSpPr>
      <p:grpSpPr>
        <a:xfrm>
          <a:off x="0" y="0"/>
          <a:ext cx="0" cy="0"/>
          <a:chOff x="0" y="0"/>
          <a:chExt cx="0" cy="0"/>
        </a:xfrm>
      </p:grpSpPr>
      <p:graphicFrame>
        <p:nvGraphicFramePr>
          <p:cNvPr id="366" name="Google Shape;366;p29"/>
          <p:cNvGraphicFramePr/>
          <p:nvPr>
            <p:extLst>
              <p:ext uri="{D42A27DB-BD31-4B8C-83A1-F6EECF244321}">
                <p14:modId xmlns:p14="http://schemas.microsoft.com/office/powerpoint/2010/main" val="1412968973"/>
              </p:ext>
            </p:extLst>
          </p:nvPr>
        </p:nvGraphicFramePr>
        <p:xfrm>
          <a:off x="0" y="1407290"/>
          <a:ext cx="12192000" cy="5450710"/>
        </p:xfrm>
        <a:graphic>
          <a:graphicData uri="http://schemas.openxmlformats.org/drawingml/2006/table">
            <a:tbl>
              <a:tblPr firstRow="1" firstCol="1" bandRow="1">
                <a:noFill/>
                <a:tableStyleId>{786BDF94-1CCC-49DB-8AD0-1CCA35DFA441}</a:tableStyleId>
              </a:tblPr>
              <a:tblGrid>
                <a:gridCol w="3194575"/>
                <a:gridCol w="4144150"/>
                <a:gridCol w="4853275"/>
              </a:tblGrid>
              <a:tr h="1031425">
                <a:tc rowSpan="2">
                  <a:txBody>
                    <a:bodyPr/>
                    <a:lstStyle/>
                    <a:p>
                      <a:pPr marL="0" marR="0" lvl="0" indent="0" algn="ctr" rtl="0">
                        <a:spcBef>
                          <a:spcPts val="0"/>
                        </a:spcBef>
                        <a:spcAft>
                          <a:spcPts val="0"/>
                        </a:spcAft>
                        <a:buNone/>
                      </a:pPr>
                      <a:r>
                        <a:rPr lang="it-IT" sz="1600" dirty="0">
                          <a:solidFill>
                            <a:schemeClr val="tx1"/>
                          </a:solidFill>
                        </a:rPr>
                        <a:t>REFERENTI DI AREE DISCIPLINARI PER  LA  PROGETTAZIONE DEL CURRICOLO VERTICALE DI ISTITUTO</a:t>
                      </a:r>
                      <a:endParaRPr sz="1600" dirty="0">
                        <a:solidFill>
                          <a:schemeClr val="tx1"/>
                        </a:solidFill>
                      </a:endParaRPr>
                    </a:p>
                    <a:p>
                      <a:pPr marL="0" marR="0" lvl="0" indent="0" algn="ctr" rtl="0">
                        <a:lnSpc>
                          <a:spcPct val="115000"/>
                        </a:lnSpc>
                        <a:spcBef>
                          <a:spcPts val="0"/>
                        </a:spcBef>
                        <a:spcAft>
                          <a:spcPts val="0"/>
                        </a:spcAft>
                        <a:buNone/>
                      </a:pPr>
                      <a:r>
                        <a:rPr lang="it-IT" sz="1000" dirty="0">
                          <a:solidFill>
                            <a:schemeClr val="tx1"/>
                          </a:solidFill>
                        </a:rPr>
                        <a:t>     </a:t>
                      </a:r>
                      <a:endParaRPr dirty="0">
                        <a:solidFill>
                          <a:schemeClr val="tx1"/>
                        </a:solidFill>
                      </a:endParaRPr>
                    </a:p>
                    <a:p>
                      <a:pPr marL="0" marR="0" lvl="0" indent="0" algn="ctr" rtl="0">
                        <a:lnSpc>
                          <a:spcPct val="115000"/>
                        </a:lnSpc>
                        <a:spcBef>
                          <a:spcPts val="0"/>
                        </a:spcBef>
                        <a:spcAft>
                          <a:spcPts val="0"/>
                        </a:spcAft>
                        <a:buNone/>
                      </a:pPr>
                      <a:endParaRPr sz="1000" dirty="0"/>
                    </a:p>
                  </a:txBody>
                  <a:tcPr marL="63225" marR="63225" marT="0" marB="0" anchor="ctr">
                    <a:lnR w="12700" cap="flat" cmpd="sng">
                      <a:solidFill>
                        <a:schemeClr val="dk1"/>
                      </a:solidFill>
                      <a:prstDash val="solid"/>
                      <a:round/>
                      <a:headEnd type="none" w="sm" len="sm"/>
                      <a:tailEnd type="none" w="sm" len="sm"/>
                    </a:lnR>
                    <a:solidFill>
                      <a:schemeClr val="lt1"/>
                    </a:solidFill>
                  </a:tcPr>
                </a:tc>
                <a:tc>
                  <a:txBody>
                    <a:bodyPr/>
                    <a:lstStyle/>
                    <a:p>
                      <a:pPr marL="0" marR="0" lvl="0" indent="0" algn="ctr" rtl="0">
                        <a:lnSpc>
                          <a:spcPct val="115000"/>
                        </a:lnSpc>
                        <a:spcBef>
                          <a:spcPts val="0"/>
                        </a:spcBef>
                        <a:spcAft>
                          <a:spcPts val="0"/>
                        </a:spcAft>
                        <a:buClr>
                          <a:schemeClr val="lt1"/>
                        </a:buClr>
                        <a:buSzPts val="2000"/>
                        <a:buFont typeface="Arial"/>
                        <a:buNone/>
                      </a:pPr>
                      <a:r>
                        <a:rPr lang="it-IT" sz="2000" b="1" dirty="0">
                          <a:solidFill>
                            <a:schemeClr val="lt1"/>
                          </a:solidFill>
                        </a:rPr>
                        <a:t>SCUOLA PRIMARIA </a:t>
                      </a:r>
                      <a:endParaRPr sz="2000" b="1" dirty="0">
                        <a:solidFill>
                          <a:schemeClr val="lt1"/>
                        </a:solidFill>
                      </a:endParaRPr>
                    </a:p>
                  </a:txBody>
                  <a:tcPr marL="63225" marR="6322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B w="12700" cap="flat" cmpd="sng">
                      <a:solidFill>
                        <a:schemeClr val="dk1"/>
                      </a:solidFill>
                      <a:prstDash val="solid"/>
                      <a:round/>
                      <a:headEnd type="none" w="sm" len="sm"/>
                      <a:tailEnd type="none" w="sm" len="sm"/>
                    </a:lnB>
                    <a:solidFill>
                      <a:srgbClr val="F63790"/>
                    </a:solidFill>
                  </a:tcPr>
                </a:tc>
                <a:tc>
                  <a:txBody>
                    <a:bodyPr/>
                    <a:lstStyle/>
                    <a:p>
                      <a:pPr marL="0" marR="0" lvl="0" indent="0" algn="ctr" rtl="0">
                        <a:lnSpc>
                          <a:spcPct val="115000"/>
                        </a:lnSpc>
                        <a:spcBef>
                          <a:spcPts val="0"/>
                        </a:spcBef>
                        <a:spcAft>
                          <a:spcPts val="0"/>
                        </a:spcAft>
                        <a:buClr>
                          <a:schemeClr val="dk1"/>
                        </a:buClr>
                        <a:buSzPts val="2000"/>
                        <a:buFont typeface="Arial"/>
                        <a:buNone/>
                      </a:pPr>
                      <a:endParaRPr sz="2000" b="1"/>
                    </a:p>
                    <a:p>
                      <a:pPr marL="0" marR="0" lvl="0" indent="0" algn="ctr" rtl="0">
                        <a:lnSpc>
                          <a:spcPct val="115000"/>
                        </a:lnSpc>
                        <a:spcBef>
                          <a:spcPts val="0"/>
                        </a:spcBef>
                        <a:spcAft>
                          <a:spcPts val="0"/>
                        </a:spcAft>
                        <a:buClr>
                          <a:schemeClr val="lt1"/>
                        </a:buClr>
                        <a:buSzPts val="2000"/>
                        <a:buFont typeface="Arial"/>
                        <a:buNone/>
                      </a:pPr>
                      <a:r>
                        <a:rPr lang="it-IT" sz="2000" b="1">
                          <a:solidFill>
                            <a:schemeClr val="lt1"/>
                          </a:solidFill>
                        </a:rPr>
                        <a:t>SCUOLA SECONDARIA</a:t>
                      </a:r>
                      <a:endParaRPr sz="2000" b="1">
                        <a:solidFill>
                          <a:schemeClr val="lt1"/>
                        </a:solidFill>
                      </a:endParaRPr>
                    </a:p>
                    <a:p>
                      <a:pPr marL="0" marR="0" lvl="0" indent="0" algn="ctr" rtl="0">
                        <a:lnSpc>
                          <a:spcPct val="115000"/>
                        </a:lnSpc>
                        <a:spcBef>
                          <a:spcPts val="0"/>
                        </a:spcBef>
                        <a:spcAft>
                          <a:spcPts val="0"/>
                        </a:spcAft>
                        <a:buClr>
                          <a:schemeClr val="dk1"/>
                        </a:buClr>
                        <a:buSzPts val="2000"/>
                        <a:buFont typeface="Arial"/>
                        <a:buNone/>
                      </a:pPr>
                      <a:endParaRPr sz="2000" b="1"/>
                    </a:p>
                  </a:txBody>
                  <a:tcPr marL="63225" marR="63225" marT="0" marB="0" anchor="ctr">
                    <a:lnL w="12700" cap="flat" cmpd="sng">
                      <a:solidFill>
                        <a:schemeClr val="dk1"/>
                      </a:solidFill>
                      <a:prstDash val="solid"/>
                      <a:round/>
                      <a:headEnd type="none" w="sm" len="sm"/>
                      <a:tailEnd type="none" w="sm" len="sm"/>
                    </a:lnL>
                    <a:lnB w="12700" cap="flat" cmpd="sng">
                      <a:solidFill>
                        <a:schemeClr val="dk1"/>
                      </a:solidFill>
                      <a:prstDash val="solid"/>
                      <a:round/>
                      <a:headEnd type="none" w="sm" len="sm"/>
                      <a:tailEnd type="none" w="sm" len="sm"/>
                    </a:lnB>
                    <a:solidFill>
                      <a:srgbClr val="F63790"/>
                    </a:solidFill>
                  </a:tcPr>
                </a:tc>
              </a:tr>
              <a:tr h="4399150">
                <a:tc vMerge="1">
                  <a:txBody>
                    <a:bodyPr/>
                    <a:lstStyle/>
                    <a:p>
                      <a:endParaRPr lang="it-IT"/>
                    </a:p>
                  </a:txBody>
                  <a:tcPr/>
                </a:tc>
                <a:tc>
                  <a:txBody>
                    <a:bodyPr/>
                    <a:lstStyle/>
                    <a:p>
                      <a:pPr marL="0" marR="0" lvl="0" indent="0" algn="l" rtl="0">
                        <a:lnSpc>
                          <a:spcPct val="200000"/>
                        </a:lnSpc>
                        <a:spcBef>
                          <a:spcPts val="0"/>
                        </a:spcBef>
                        <a:spcAft>
                          <a:spcPts val="0"/>
                        </a:spcAft>
                        <a:buClr>
                          <a:schemeClr val="dk1"/>
                        </a:buClr>
                        <a:buSzPts val="1800"/>
                        <a:buFont typeface="Arial"/>
                        <a:buNone/>
                      </a:pPr>
                      <a:r>
                        <a:rPr lang="it-IT" sz="1800" b="1">
                          <a:solidFill>
                            <a:schemeClr val="dk1"/>
                          </a:solidFill>
                        </a:rPr>
                        <a:t>Italiano: </a:t>
                      </a:r>
                      <a:r>
                        <a:rPr lang="it-IT" sz="1800" b="0">
                          <a:solidFill>
                            <a:schemeClr val="dk1"/>
                          </a:solidFill>
                        </a:rPr>
                        <a:t>D’Andrea - Scaperrotta</a:t>
                      </a:r>
                      <a:endParaRPr sz="1800" b="0">
                        <a:solidFill>
                          <a:schemeClr val="dk1"/>
                        </a:solidFill>
                      </a:endParaRPr>
                    </a:p>
                    <a:p>
                      <a:pPr marL="0" marR="0" lvl="0" indent="0" algn="l" rtl="0">
                        <a:lnSpc>
                          <a:spcPct val="200000"/>
                        </a:lnSpc>
                        <a:spcBef>
                          <a:spcPts val="0"/>
                        </a:spcBef>
                        <a:spcAft>
                          <a:spcPts val="0"/>
                        </a:spcAft>
                        <a:buClr>
                          <a:schemeClr val="dk1"/>
                        </a:buClr>
                        <a:buSzPts val="1800"/>
                        <a:buFont typeface="Arial"/>
                        <a:buNone/>
                      </a:pPr>
                      <a:r>
                        <a:rPr lang="it-IT" sz="1800" b="1">
                          <a:solidFill>
                            <a:schemeClr val="dk1"/>
                          </a:solidFill>
                        </a:rPr>
                        <a:t>Matematica: </a:t>
                      </a:r>
                      <a:r>
                        <a:rPr lang="it-IT" sz="1800" b="0">
                          <a:solidFill>
                            <a:schemeClr val="dk1"/>
                          </a:solidFill>
                        </a:rPr>
                        <a:t>Bartoli</a:t>
                      </a:r>
                      <a:endParaRPr/>
                    </a:p>
                    <a:p>
                      <a:pPr marL="0" marR="0" lvl="0" indent="0" algn="l" rtl="0">
                        <a:lnSpc>
                          <a:spcPct val="200000"/>
                        </a:lnSpc>
                        <a:spcBef>
                          <a:spcPts val="0"/>
                        </a:spcBef>
                        <a:spcAft>
                          <a:spcPts val="0"/>
                        </a:spcAft>
                        <a:buClr>
                          <a:schemeClr val="dk1"/>
                        </a:buClr>
                        <a:buSzPts val="1800"/>
                        <a:buFont typeface="Arial"/>
                        <a:buNone/>
                      </a:pPr>
                      <a:r>
                        <a:rPr lang="it-IT" sz="1800" b="1">
                          <a:solidFill>
                            <a:schemeClr val="dk1"/>
                          </a:solidFill>
                        </a:rPr>
                        <a:t>Ambito Antropologico:</a:t>
                      </a:r>
                      <a:r>
                        <a:rPr lang="it-IT" sz="1800" b="0">
                          <a:solidFill>
                            <a:schemeClr val="dk1"/>
                          </a:solidFill>
                        </a:rPr>
                        <a:t> Alfieri</a:t>
                      </a:r>
                      <a:endParaRPr sz="1800" b="1">
                        <a:solidFill>
                          <a:schemeClr val="dk1"/>
                        </a:solidFill>
                      </a:endParaRPr>
                    </a:p>
                    <a:p>
                      <a:pPr marL="0" marR="0" lvl="0" indent="0" algn="l" rtl="0">
                        <a:lnSpc>
                          <a:spcPct val="200000"/>
                        </a:lnSpc>
                        <a:spcBef>
                          <a:spcPts val="0"/>
                        </a:spcBef>
                        <a:spcAft>
                          <a:spcPts val="0"/>
                        </a:spcAft>
                        <a:buClr>
                          <a:schemeClr val="dk1"/>
                        </a:buClr>
                        <a:buSzPts val="1800"/>
                        <a:buFont typeface="Arial"/>
                        <a:buNone/>
                      </a:pPr>
                      <a:r>
                        <a:rPr lang="it-IT" sz="1800" b="1">
                          <a:solidFill>
                            <a:schemeClr val="dk1"/>
                          </a:solidFill>
                        </a:rPr>
                        <a:t>Educazioni: </a:t>
                      </a:r>
                      <a:r>
                        <a:rPr lang="it-IT" sz="1800" b="0">
                          <a:solidFill>
                            <a:schemeClr val="dk1"/>
                          </a:solidFill>
                        </a:rPr>
                        <a:t>Bellucci</a:t>
                      </a:r>
                      <a:endParaRPr/>
                    </a:p>
                    <a:p>
                      <a:pPr marL="0" marR="0" lvl="0" indent="0" algn="l" rtl="0">
                        <a:lnSpc>
                          <a:spcPct val="200000"/>
                        </a:lnSpc>
                        <a:spcBef>
                          <a:spcPts val="0"/>
                        </a:spcBef>
                        <a:spcAft>
                          <a:spcPts val="0"/>
                        </a:spcAft>
                        <a:buClr>
                          <a:schemeClr val="dk1"/>
                        </a:buClr>
                        <a:buSzPts val="1800"/>
                        <a:buFont typeface="Arial"/>
                        <a:buNone/>
                      </a:pPr>
                      <a:r>
                        <a:rPr lang="it-IT" sz="1800" b="1">
                          <a:solidFill>
                            <a:schemeClr val="dk1"/>
                          </a:solidFill>
                        </a:rPr>
                        <a:t>Motoria: </a:t>
                      </a:r>
                      <a:r>
                        <a:rPr lang="it-IT" sz="1800" b="0">
                          <a:solidFill>
                            <a:schemeClr val="dk1"/>
                          </a:solidFill>
                        </a:rPr>
                        <a:t>Mayerà</a:t>
                      </a:r>
                      <a:endParaRPr sz="1800" b="0">
                        <a:solidFill>
                          <a:schemeClr val="dk1"/>
                        </a:solidFill>
                      </a:endParaRPr>
                    </a:p>
                    <a:p>
                      <a:pPr marL="0" marR="0" lvl="0" indent="0" algn="l" rtl="0">
                        <a:lnSpc>
                          <a:spcPct val="200000"/>
                        </a:lnSpc>
                        <a:spcBef>
                          <a:spcPts val="0"/>
                        </a:spcBef>
                        <a:spcAft>
                          <a:spcPts val="0"/>
                        </a:spcAft>
                        <a:buClr>
                          <a:schemeClr val="dk1"/>
                        </a:buClr>
                        <a:buSzPts val="1800"/>
                        <a:buFont typeface="Arial"/>
                        <a:buNone/>
                      </a:pPr>
                      <a:r>
                        <a:rPr lang="it-IT" sz="1800" b="1">
                          <a:solidFill>
                            <a:schemeClr val="dk1"/>
                          </a:solidFill>
                        </a:rPr>
                        <a:t>Inglese: </a:t>
                      </a:r>
                      <a:r>
                        <a:rPr lang="it-IT" sz="1800" b="0">
                          <a:solidFill>
                            <a:schemeClr val="dk1"/>
                          </a:solidFill>
                        </a:rPr>
                        <a:t>Bazzoli - Schinaia</a:t>
                      </a:r>
                      <a:endParaRPr/>
                    </a:p>
                    <a:p>
                      <a:pPr marL="0" marR="0" lvl="0" indent="0" algn="l" rtl="0">
                        <a:lnSpc>
                          <a:spcPct val="200000"/>
                        </a:lnSpc>
                        <a:spcBef>
                          <a:spcPts val="0"/>
                        </a:spcBef>
                        <a:spcAft>
                          <a:spcPts val="0"/>
                        </a:spcAft>
                        <a:buClr>
                          <a:schemeClr val="dk1"/>
                        </a:buClr>
                        <a:buSzPts val="1800"/>
                        <a:buFont typeface="Arial"/>
                        <a:buNone/>
                      </a:pPr>
                      <a:r>
                        <a:rPr lang="it-IT" sz="1800" b="1">
                          <a:solidFill>
                            <a:schemeClr val="dk1"/>
                          </a:solidFill>
                        </a:rPr>
                        <a:t>Religione: </a:t>
                      </a:r>
                      <a:r>
                        <a:rPr lang="it-IT" sz="1800"/>
                        <a:t>Colucci</a:t>
                      </a:r>
                      <a:endParaRPr sz="1800" b="0">
                        <a:solidFill>
                          <a:schemeClr val="dk1"/>
                        </a:solidFill>
                      </a:endParaRPr>
                    </a:p>
                  </a:txBody>
                  <a:tcPr marL="63225" marR="632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solidFill>
                      <a:schemeClr val="lt1"/>
                    </a:solidFill>
                  </a:tcPr>
                </a:tc>
                <a:tc>
                  <a:txBody>
                    <a:bodyPr/>
                    <a:lstStyle/>
                    <a:p>
                      <a:pPr marL="0" marR="0" lvl="0" indent="0" algn="l" rtl="0">
                        <a:lnSpc>
                          <a:spcPct val="150000"/>
                        </a:lnSpc>
                        <a:spcBef>
                          <a:spcPts val="0"/>
                        </a:spcBef>
                        <a:spcAft>
                          <a:spcPts val="0"/>
                        </a:spcAft>
                        <a:buClr>
                          <a:srgbClr val="000000"/>
                        </a:buClr>
                        <a:buSzPts val="1800"/>
                        <a:buFont typeface="Arial"/>
                        <a:buNone/>
                      </a:pPr>
                      <a:r>
                        <a:rPr lang="it-IT" sz="1800" b="1" i="0" u="none" strike="noStrike" cap="none" dirty="0">
                          <a:solidFill>
                            <a:srgbClr val="000000"/>
                          </a:solidFill>
                          <a:latin typeface="Century Gothic"/>
                          <a:ea typeface="Century Gothic"/>
                          <a:cs typeface="Century Gothic"/>
                          <a:sym typeface="Century Gothic"/>
                        </a:rPr>
                        <a:t>Matematica: </a:t>
                      </a:r>
                      <a:r>
                        <a:rPr lang="it-IT" sz="1800" b="0" i="0" u="none" strike="noStrike" cap="none" dirty="0">
                          <a:solidFill>
                            <a:srgbClr val="000000"/>
                          </a:solidFill>
                          <a:latin typeface="Century Gothic"/>
                          <a:ea typeface="Century Gothic"/>
                          <a:cs typeface="Century Gothic"/>
                          <a:sym typeface="Century Gothic"/>
                        </a:rPr>
                        <a:t>Quaranta </a:t>
                      </a:r>
                      <a:endParaRPr dirty="0"/>
                    </a:p>
                    <a:p>
                      <a:pPr marL="0" marR="0" lvl="0" indent="0" algn="l" rtl="0">
                        <a:lnSpc>
                          <a:spcPct val="150000"/>
                        </a:lnSpc>
                        <a:spcBef>
                          <a:spcPts val="0"/>
                        </a:spcBef>
                        <a:spcAft>
                          <a:spcPts val="0"/>
                        </a:spcAft>
                        <a:buClr>
                          <a:srgbClr val="000000"/>
                        </a:buClr>
                        <a:buSzPts val="1800"/>
                        <a:buFont typeface="Arial"/>
                        <a:buNone/>
                      </a:pPr>
                      <a:r>
                        <a:rPr lang="it-IT" sz="1800" b="1" i="0" u="none" strike="noStrike" cap="none" dirty="0">
                          <a:solidFill>
                            <a:srgbClr val="000000"/>
                          </a:solidFill>
                          <a:latin typeface="Century Gothic"/>
                          <a:ea typeface="Century Gothic"/>
                          <a:cs typeface="Century Gothic"/>
                          <a:sym typeface="Century Gothic"/>
                        </a:rPr>
                        <a:t>Lettere: </a:t>
                      </a:r>
                      <a:r>
                        <a:rPr lang="it-IT" sz="1800" dirty="0" err="1">
                          <a:solidFill>
                            <a:srgbClr val="000000"/>
                          </a:solidFill>
                        </a:rPr>
                        <a:t>Tomassoni</a:t>
                      </a:r>
                      <a:endParaRPr dirty="0"/>
                    </a:p>
                    <a:p>
                      <a:pPr marL="0" marR="0" lvl="0" indent="0" algn="l" rtl="0">
                        <a:lnSpc>
                          <a:spcPct val="150000"/>
                        </a:lnSpc>
                        <a:spcBef>
                          <a:spcPts val="0"/>
                        </a:spcBef>
                        <a:spcAft>
                          <a:spcPts val="0"/>
                        </a:spcAft>
                        <a:buClr>
                          <a:srgbClr val="000000"/>
                        </a:buClr>
                        <a:buSzPts val="1800"/>
                        <a:buFont typeface="Arial"/>
                        <a:buNone/>
                      </a:pPr>
                      <a:r>
                        <a:rPr lang="it-IT" sz="1800" b="1" i="0" u="none" strike="noStrike" cap="none" dirty="0">
                          <a:solidFill>
                            <a:srgbClr val="000000"/>
                          </a:solidFill>
                          <a:latin typeface="Century Gothic"/>
                          <a:ea typeface="Century Gothic"/>
                          <a:cs typeface="Century Gothic"/>
                          <a:sym typeface="Century Gothic"/>
                        </a:rPr>
                        <a:t>Motoria: </a:t>
                      </a:r>
                      <a:r>
                        <a:rPr lang="it-IT" sz="1800" b="0" i="0" u="none" strike="noStrike" cap="none" dirty="0" err="1">
                          <a:solidFill>
                            <a:srgbClr val="000000"/>
                          </a:solidFill>
                          <a:latin typeface="Century Gothic"/>
                          <a:ea typeface="Century Gothic"/>
                          <a:cs typeface="Century Gothic"/>
                          <a:sym typeface="Century Gothic"/>
                        </a:rPr>
                        <a:t>Parlapiano</a:t>
                      </a:r>
                      <a:endParaRPr dirty="0"/>
                    </a:p>
                    <a:p>
                      <a:pPr marL="0" marR="0" lvl="0" indent="0" algn="l" rtl="0">
                        <a:lnSpc>
                          <a:spcPct val="150000"/>
                        </a:lnSpc>
                        <a:spcBef>
                          <a:spcPts val="0"/>
                        </a:spcBef>
                        <a:spcAft>
                          <a:spcPts val="0"/>
                        </a:spcAft>
                        <a:buClr>
                          <a:srgbClr val="000000"/>
                        </a:buClr>
                        <a:buSzPts val="1800"/>
                        <a:buFont typeface="Arial"/>
                        <a:buNone/>
                      </a:pPr>
                      <a:r>
                        <a:rPr lang="it-IT" sz="1800" b="1" i="0" u="none" strike="noStrike" cap="none" dirty="0">
                          <a:solidFill>
                            <a:srgbClr val="000000"/>
                          </a:solidFill>
                          <a:latin typeface="Century Gothic"/>
                          <a:ea typeface="Century Gothic"/>
                          <a:cs typeface="Century Gothic"/>
                          <a:sym typeface="Century Gothic"/>
                        </a:rPr>
                        <a:t>Inglese: </a:t>
                      </a:r>
                      <a:r>
                        <a:rPr lang="it-IT" sz="1800" b="0" i="0" u="none" strike="noStrike" cap="none" dirty="0">
                          <a:solidFill>
                            <a:srgbClr val="000000"/>
                          </a:solidFill>
                          <a:latin typeface="Century Gothic"/>
                          <a:ea typeface="Century Gothic"/>
                          <a:cs typeface="Century Gothic"/>
                          <a:sym typeface="Century Gothic"/>
                        </a:rPr>
                        <a:t>Chiusolo</a:t>
                      </a:r>
                      <a:endParaRPr dirty="0"/>
                    </a:p>
                    <a:p>
                      <a:pPr marL="0" marR="0" lvl="0" indent="0" algn="l" rtl="0">
                        <a:lnSpc>
                          <a:spcPct val="150000"/>
                        </a:lnSpc>
                        <a:spcBef>
                          <a:spcPts val="0"/>
                        </a:spcBef>
                        <a:spcAft>
                          <a:spcPts val="0"/>
                        </a:spcAft>
                        <a:buClr>
                          <a:srgbClr val="000000"/>
                        </a:buClr>
                        <a:buSzPts val="1800"/>
                        <a:buFont typeface="Arial"/>
                        <a:buNone/>
                      </a:pPr>
                      <a:r>
                        <a:rPr lang="it-IT" sz="1800" b="1" i="0" u="none" strike="noStrike" cap="none" dirty="0">
                          <a:solidFill>
                            <a:srgbClr val="000000"/>
                          </a:solidFill>
                          <a:latin typeface="Century Gothic"/>
                          <a:ea typeface="Century Gothic"/>
                          <a:cs typeface="Century Gothic"/>
                          <a:sym typeface="Century Gothic"/>
                        </a:rPr>
                        <a:t>Francese: </a:t>
                      </a:r>
                      <a:r>
                        <a:rPr lang="it-IT" sz="1800" b="0" i="0" u="none" strike="noStrike" cap="none" dirty="0">
                          <a:solidFill>
                            <a:srgbClr val="000000"/>
                          </a:solidFill>
                          <a:latin typeface="Century Gothic"/>
                          <a:ea typeface="Century Gothic"/>
                          <a:cs typeface="Century Gothic"/>
                          <a:sym typeface="Century Gothic"/>
                        </a:rPr>
                        <a:t>Lucchi</a:t>
                      </a:r>
                      <a:endParaRPr dirty="0"/>
                    </a:p>
                    <a:p>
                      <a:pPr marL="0" marR="0" lvl="0" indent="0" algn="l" rtl="0">
                        <a:lnSpc>
                          <a:spcPct val="150000"/>
                        </a:lnSpc>
                        <a:spcBef>
                          <a:spcPts val="0"/>
                        </a:spcBef>
                        <a:spcAft>
                          <a:spcPts val="0"/>
                        </a:spcAft>
                        <a:buClr>
                          <a:srgbClr val="000000"/>
                        </a:buClr>
                        <a:buSzPts val="1800"/>
                        <a:buFont typeface="Arial"/>
                        <a:buNone/>
                      </a:pPr>
                      <a:r>
                        <a:rPr lang="it-IT" sz="1800" b="1" i="0" u="none" strike="noStrike" cap="none" dirty="0">
                          <a:solidFill>
                            <a:srgbClr val="000000"/>
                          </a:solidFill>
                          <a:latin typeface="Century Gothic"/>
                          <a:ea typeface="Century Gothic"/>
                          <a:cs typeface="Century Gothic"/>
                          <a:sym typeface="Century Gothic"/>
                        </a:rPr>
                        <a:t>Spagnolo: </a:t>
                      </a:r>
                      <a:r>
                        <a:rPr lang="it-IT" sz="1800" b="0" i="0" u="none" strike="noStrike" cap="none" dirty="0">
                          <a:solidFill>
                            <a:srgbClr val="000000"/>
                          </a:solidFill>
                          <a:latin typeface="Century Gothic"/>
                          <a:ea typeface="Century Gothic"/>
                          <a:cs typeface="Century Gothic"/>
                          <a:sym typeface="Century Gothic"/>
                        </a:rPr>
                        <a:t>Spaggiari</a:t>
                      </a:r>
                      <a:endParaRPr dirty="0"/>
                    </a:p>
                    <a:p>
                      <a:pPr marL="0" marR="0" lvl="0" indent="0" algn="l" rtl="0">
                        <a:lnSpc>
                          <a:spcPct val="150000"/>
                        </a:lnSpc>
                        <a:spcBef>
                          <a:spcPts val="0"/>
                        </a:spcBef>
                        <a:spcAft>
                          <a:spcPts val="0"/>
                        </a:spcAft>
                        <a:buClr>
                          <a:srgbClr val="000000"/>
                        </a:buClr>
                        <a:buSzPts val="1800"/>
                        <a:buFont typeface="Arial"/>
                        <a:buNone/>
                      </a:pPr>
                      <a:r>
                        <a:rPr lang="it-IT" sz="1800" b="1" i="0" u="none" strike="noStrike" cap="none" dirty="0">
                          <a:solidFill>
                            <a:srgbClr val="000000"/>
                          </a:solidFill>
                          <a:latin typeface="Century Gothic"/>
                          <a:ea typeface="Century Gothic"/>
                          <a:cs typeface="Century Gothic"/>
                          <a:sym typeface="Century Gothic"/>
                        </a:rPr>
                        <a:t>Religione: </a:t>
                      </a:r>
                      <a:r>
                        <a:rPr lang="it-IT" sz="1800" b="0" i="0" u="none" strike="noStrike" cap="none" dirty="0">
                          <a:solidFill>
                            <a:srgbClr val="000000"/>
                          </a:solidFill>
                          <a:latin typeface="Century Gothic"/>
                          <a:ea typeface="Century Gothic"/>
                          <a:cs typeface="Century Gothic"/>
                          <a:sym typeface="Century Gothic"/>
                        </a:rPr>
                        <a:t>Celia</a:t>
                      </a:r>
                      <a:endParaRPr dirty="0"/>
                    </a:p>
                    <a:p>
                      <a:pPr marL="0" marR="0" lvl="0" indent="0" algn="l" rtl="0">
                        <a:lnSpc>
                          <a:spcPct val="150000"/>
                        </a:lnSpc>
                        <a:spcBef>
                          <a:spcPts val="0"/>
                        </a:spcBef>
                        <a:spcAft>
                          <a:spcPts val="0"/>
                        </a:spcAft>
                        <a:buClr>
                          <a:srgbClr val="000000"/>
                        </a:buClr>
                        <a:buSzPts val="1800"/>
                        <a:buFont typeface="Arial"/>
                        <a:buNone/>
                      </a:pPr>
                      <a:r>
                        <a:rPr lang="it-IT" sz="1800" b="1" i="0" u="none" strike="noStrike" cap="none" dirty="0">
                          <a:solidFill>
                            <a:srgbClr val="000000"/>
                          </a:solidFill>
                          <a:latin typeface="Century Gothic"/>
                          <a:ea typeface="Century Gothic"/>
                          <a:cs typeface="Century Gothic"/>
                          <a:sym typeface="Century Gothic"/>
                        </a:rPr>
                        <a:t>Musica: </a:t>
                      </a:r>
                      <a:r>
                        <a:rPr lang="it-IT" sz="1800" b="0" i="0" u="none" strike="noStrike" cap="none" dirty="0">
                          <a:solidFill>
                            <a:srgbClr val="000000"/>
                          </a:solidFill>
                          <a:latin typeface="Century Gothic"/>
                          <a:ea typeface="Century Gothic"/>
                          <a:cs typeface="Century Gothic"/>
                          <a:sym typeface="Century Gothic"/>
                        </a:rPr>
                        <a:t>La Fiandra T.</a:t>
                      </a:r>
                      <a:endParaRPr dirty="0"/>
                    </a:p>
                    <a:p>
                      <a:pPr marL="0" marR="0" lvl="0" indent="0" algn="l" rtl="0">
                        <a:lnSpc>
                          <a:spcPct val="150000"/>
                        </a:lnSpc>
                        <a:spcBef>
                          <a:spcPts val="0"/>
                        </a:spcBef>
                        <a:spcAft>
                          <a:spcPts val="0"/>
                        </a:spcAft>
                        <a:buClr>
                          <a:srgbClr val="000000"/>
                        </a:buClr>
                        <a:buSzPts val="1800"/>
                        <a:buFont typeface="Arial"/>
                        <a:buNone/>
                      </a:pPr>
                      <a:r>
                        <a:rPr lang="it-IT" sz="1800" b="1" i="0" u="none" strike="noStrike" cap="none" dirty="0">
                          <a:solidFill>
                            <a:srgbClr val="000000"/>
                          </a:solidFill>
                          <a:latin typeface="Century Gothic"/>
                          <a:ea typeface="Century Gothic"/>
                          <a:cs typeface="Century Gothic"/>
                          <a:sym typeface="Century Gothic"/>
                        </a:rPr>
                        <a:t>Arte: </a:t>
                      </a:r>
                      <a:r>
                        <a:rPr lang="it-IT" sz="1800" b="0" i="0" u="none" strike="noStrike" cap="none" dirty="0">
                          <a:solidFill>
                            <a:srgbClr val="000000"/>
                          </a:solidFill>
                          <a:latin typeface="Century Gothic"/>
                          <a:ea typeface="Century Gothic"/>
                          <a:cs typeface="Century Gothic"/>
                          <a:sym typeface="Century Gothic"/>
                        </a:rPr>
                        <a:t>Anzini</a:t>
                      </a:r>
                      <a:endParaRPr dirty="0"/>
                    </a:p>
                    <a:p>
                      <a:pPr marL="0" marR="0" lvl="0" indent="0" algn="l" rtl="0">
                        <a:lnSpc>
                          <a:spcPct val="150000"/>
                        </a:lnSpc>
                        <a:spcBef>
                          <a:spcPts val="0"/>
                        </a:spcBef>
                        <a:spcAft>
                          <a:spcPts val="0"/>
                        </a:spcAft>
                        <a:buClr>
                          <a:srgbClr val="000000"/>
                        </a:buClr>
                        <a:buSzPts val="1800"/>
                        <a:buFont typeface="Arial"/>
                        <a:buNone/>
                      </a:pPr>
                      <a:r>
                        <a:rPr lang="it-IT" sz="1800" b="1" i="0" u="none" strike="noStrike" cap="none" dirty="0">
                          <a:solidFill>
                            <a:srgbClr val="000000"/>
                          </a:solidFill>
                          <a:latin typeface="Century Gothic"/>
                          <a:ea typeface="Century Gothic"/>
                          <a:cs typeface="Century Gothic"/>
                          <a:sym typeface="Century Gothic"/>
                        </a:rPr>
                        <a:t>Tecnica: </a:t>
                      </a:r>
                      <a:r>
                        <a:rPr lang="it-IT" sz="1800" b="0" i="0" u="none" strike="noStrike" cap="none" dirty="0">
                          <a:solidFill>
                            <a:srgbClr val="000000"/>
                          </a:solidFill>
                          <a:latin typeface="Century Gothic"/>
                          <a:ea typeface="Century Gothic"/>
                          <a:cs typeface="Century Gothic"/>
                          <a:sym typeface="Century Gothic"/>
                        </a:rPr>
                        <a:t>De Angelis A.</a:t>
                      </a:r>
                      <a:endParaRPr dirty="0"/>
                    </a:p>
                  </a:txBody>
                  <a:tcPr marL="63225" marR="63225" marT="0" marB="0">
                    <a:lnL w="12700" cap="flat" cmpd="sng">
                      <a:solidFill>
                        <a:schemeClr val="dk1"/>
                      </a:solidFill>
                      <a:prstDash val="solid"/>
                      <a:round/>
                      <a:headEnd type="none" w="sm" len="sm"/>
                      <a:tailEnd type="none" w="sm" len="sm"/>
                    </a:lnL>
                    <a:lnT w="12700" cap="flat" cmpd="sng">
                      <a:solidFill>
                        <a:schemeClr val="dk1"/>
                      </a:solidFill>
                      <a:prstDash val="solid"/>
                      <a:round/>
                      <a:headEnd type="none" w="sm" len="sm"/>
                      <a:tailEnd type="none" w="sm" len="sm"/>
                    </a:lnT>
                    <a:solidFill>
                      <a:schemeClr val="lt1"/>
                    </a:solidFill>
                  </a:tcPr>
                </a:tc>
              </a:tr>
            </a:tbl>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70"/>
        <p:cNvGrpSpPr/>
        <p:nvPr/>
      </p:nvGrpSpPr>
      <p:grpSpPr>
        <a:xfrm>
          <a:off x="0" y="0"/>
          <a:ext cx="0" cy="0"/>
          <a:chOff x="0" y="0"/>
          <a:chExt cx="0" cy="0"/>
        </a:xfrm>
      </p:grpSpPr>
      <p:graphicFrame>
        <p:nvGraphicFramePr>
          <p:cNvPr id="371" name="Google Shape;371;p30"/>
          <p:cNvGraphicFramePr/>
          <p:nvPr>
            <p:extLst>
              <p:ext uri="{D42A27DB-BD31-4B8C-83A1-F6EECF244321}">
                <p14:modId xmlns:p14="http://schemas.microsoft.com/office/powerpoint/2010/main" val="4190299434"/>
              </p:ext>
            </p:extLst>
          </p:nvPr>
        </p:nvGraphicFramePr>
        <p:xfrm>
          <a:off x="0" y="1508759"/>
          <a:ext cx="12192000" cy="5285233"/>
        </p:xfrm>
        <a:graphic>
          <a:graphicData uri="http://schemas.openxmlformats.org/drawingml/2006/table">
            <a:tbl>
              <a:tblPr firstRow="1" firstCol="1" bandRow="1">
                <a:noFill/>
                <a:tableStyleId>{786BDF94-1CCC-49DB-8AD0-1CCA35DFA441}</a:tableStyleId>
              </a:tblPr>
              <a:tblGrid>
                <a:gridCol w="3155000"/>
                <a:gridCol w="9037000"/>
              </a:tblGrid>
              <a:tr h="5285233">
                <a:tc>
                  <a:txBody>
                    <a:bodyPr/>
                    <a:lstStyle/>
                    <a:p>
                      <a:pPr marL="0" marR="0" lvl="0" indent="0" algn="ctr" rtl="0">
                        <a:lnSpc>
                          <a:spcPct val="115000"/>
                        </a:lnSpc>
                        <a:spcBef>
                          <a:spcPts val="0"/>
                        </a:spcBef>
                        <a:spcAft>
                          <a:spcPts val="0"/>
                        </a:spcAft>
                        <a:buNone/>
                      </a:pPr>
                      <a:r>
                        <a:rPr lang="it-IT" sz="2200" dirty="0" smtClean="0">
                          <a:solidFill>
                            <a:schemeClr val="tx1"/>
                          </a:solidFill>
                          <a:latin typeface="Century Gothic"/>
                          <a:ea typeface="Century Gothic"/>
                          <a:cs typeface="Century Gothic"/>
                          <a:sym typeface="Century Gothic"/>
                        </a:rPr>
                        <a:t>Area</a:t>
                      </a:r>
                      <a:r>
                        <a:rPr lang="it-IT" sz="2200" baseline="0" dirty="0" smtClean="0">
                          <a:solidFill>
                            <a:schemeClr val="tx1"/>
                          </a:solidFill>
                          <a:latin typeface="Century Gothic"/>
                          <a:ea typeface="Century Gothic"/>
                          <a:cs typeface="Century Gothic"/>
                          <a:sym typeface="Century Gothic"/>
                        </a:rPr>
                        <a:t> </a:t>
                      </a:r>
                      <a:r>
                        <a:rPr lang="it-IT" sz="2200" dirty="0" smtClean="0">
                          <a:solidFill>
                            <a:schemeClr val="tx1"/>
                          </a:solidFill>
                          <a:latin typeface="Century Gothic"/>
                          <a:ea typeface="Century Gothic"/>
                          <a:cs typeface="Century Gothic"/>
                          <a:sym typeface="Century Gothic"/>
                        </a:rPr>
                        <a:t>della sicurezza</a:t>
                      </a:r>
                      <a:endParaRPr lang="it-IT" sz="2400" dirty="0" smtClean="0">
                        <a:solidFill>
                          <a:schemeClr val="tx1"/>
                        </a:solidFill>
                      </a:endParaRPr>
                    </a:p>
                    <a:p>
                      <a:pPr marL="0" marR="0" lvl="0" indent="0" algn="ctr" rtl="0">
                        <a:lnSpc>
                          <a:spcPct val="115000"/>
                        </a:lnSpc>
                        <a:spcBef>
                          <a:spcPts val="0"/>
                        </a:spcBef>
                        <a:spcAft>
                          <a:spcPts val="0"/>
                        </a:spcAft>
                        <a:buNone/>
                      </a:pPr>
                      <a:endParaRPr lang="it-IT" sz="2200" dirty="0" smtClean="0">
                        <a:solidFill>
                          <a:schemeClr val="tx1"/>
                        </a:solidFill>
                        <a:latin typeface="Century Gothic"/>
                        <a:ea typeface="Century Gothic"/>
                        <a:cs typeface="Century Gothic"/>
                        <a:sym typeface="Century Gothic"/>
                      </a:endParaRPr>
                    </a:p>
                    <a:p>
                      <a:pPr marL="0" marR="0" lvl="0" indent="0" algn="ctr" rtl="0">
                        <a:lnSpc>
                          <a:spcPct val="115000"/>
                        </a:lnSpc>
                        <a:spcBef>
                          <a:spcPts val="0"/>
                        </a:spcBef>
                        <a:spcAft>
                          <a:spcPts val="0"/>
                        </a:spcAft>
                        <a:buNone/>
                      </a:pPr>
                      <a:r>
                        <a:rPr lang="it-IT" sz="2200" dirty="0" smtClean="0">
                          <a:solidFill>
                            <a:schemeClr val="tx1"/>
                          </a:solidFill>
                          <a:latin typeface="Century Gothic"/>
                          <a:ea typeface="Century Gothic"/>
                          <a:cs typeface="Century Gothic"/>
                          <a:sym typeface="Century Gothic"/>
                        </a:rPr>
                        <a:t>Docenti d’Istituto dei vari plessi </a:t>
                      </a:r>
                    </a:p>
                    <a:p>
                      <a:pPr marL="0" marR="0" lvl="0" indent="0" algn="ctr" rtl="0">
                        <a:lnSpc>
                          <a:spcPct val="115000"/>
                        </a:lnSpc>
                        <a:spcBef>
                          <a:spcPts val="0"/>
                        </a:spcBef>
                        <a:spcAft>
                          <a:spcPts val="0"/>
                        </a:spcAft>
                        <a:buNone/>
                      </a:pPr>
                      <a:r>
                        <a:rPr lang="it-IT" sz="2200" dirty="0" smtClean="0">
                          <a:latin typeface="Century Gothic"/>
                          <a:ea typeface="Century Gothic"/>
                          <a:cs typeface="Century Gothic"/>
                          <a:sym typeface="Century Gothic"/>
                        </a:rPr>
                        <a:t>a</a:t>
                      </a:r>
                      <a:endParaRPr sz="2200" dirty="0">
                        <a:solidFill>
                          <a:schemeClr val="tx1"/>
                        </a:solidFill>
                        <a:latin typeface="Century Gothic"/>
                        <a:ea typeface="Century Gothic"/>
                        <a:cs typeface="Century Gothic"/>
                        <a:sym typeface="Century Gothic"/>
                      </a:endParaRPr>
                    </a:p>
                  </a:txBody>
                  <a:tcPr marL="68575" marR="68575"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lt1"/>
                    </a:solidFill>
                  </a:tcPr>
                </a:tc>
                <a:tc>
                  <a:txBody>
                    <a:bodyPr/>
                    <a:lstStyle/>
                    <a:p>
                      <a:pPr marL="0" marR="0" lvl="0" indent="0" algn="l" rtl="0">
                        <a:lnSpc>
                          <a:spcPct val="115000"/>
                        </a:lnSpc>
                        <a:spcBef>
                          <a:spcPts val="0"/>
                        </a:spcBef>
                        <a:spcAft>
                          <a:spcPts val="0"/>
                        </a:spcAft>
                        <a:buClr>
                          <a:schemeClr val="dk1"/>
                        </a:buClr>
                        <a:buSzPts val="1600"/>
                        <a:buFont typeface="Noto Sans Symbols"/>
                        <a:buNone/>
                      </a:pPr>
                      <a:endParaRPr sz="1600" dirty="0">
                        <a:solidFill>
                          <a:schemeClr val="tx1"/>
                        </a:solidFill>
                        <a:latin typeface="Century Gothic"/>
                        <a:ea typeface="Century Gothic"/>
                        <a:cs typeface="Century Gothic"/>
                        <a:sym typeface="Century Gothic"/>
                      </a:endParaRPr>
                    </a:p>
                    <a:p>
                      <a:pPr marL="285750" marR="0" lvl="0" indent="-285750" algn="l" rtl="0">
                        <a:lnSpc>
                          <a:spcPct val="150000"/>
                        </a:lnSpc>
                        <a:spcBef>
                          <a:spcPts val="0"/>
                        </a:spcBef>
                        <a:spcAft>
                          <a:spcPts val="0"/>
                        </a:spcAft>
                        <a:buClr>
                          <a:schemeClr val="dk1"/>
                        </a:buClr>
                        <a:buSzPts val="2420"/>
                        <a:buFont typeface="Arial"/>
                        <a:buChar char="•"/>
                      </a:pPr>
                      <a:r>
                        <a:rPr lang="it-IT" sz="2200" b="0" dirty="0">
                          <a:solidFill>
                            <a:schemeClr val="tx1"/>
                          </a:solidFill>
                          <a:latin typeface="Century Gothic"/>
                          <a:ea typeface="Century Gothic"/>
                          <a:cs typeface="Century Gothic"/>
                          <a:sym typeface="Century Gothic"/>
                        </a:rPr>
                        <a:t>RSPP (Responsabile del Servizio Prevenzione e Protezione) </a:t>
                      </a:r>
                      <a:r>
                        <a:rPr lang="it-IT" sz="2200" b="1" dirty="0">
                          <a:solidFill>
                            <a:schemeClr val="tx1"/>
                          </a:solidFill>
                          <a:latin typeface="Century Gothic"/>
                          <a:ea typeface="Century Gothic"/>
                          <a:cs typeface="Century Gothic"/>
                          <a:sym typeface="Century Gothic"/>
                        </a:rPr>
                        <a:t>Ing. </a:t>
                      </a:r>
                      <a:r>
                        <a:rPr lang="it-IT" sz="2200" b="1" dirty="0" smtClean="0">
                          <a:solidFill>
                            <a:schemeClr val="tx1"/>
                          </a:solidFill>
                          <a:latin typeface="Century Gothic"/>
                          <a:ea typeface="Century Gothic"/>
                          <a:cs typeface="Century Gothic"/>
                          <a:sym typeface="Century Gothic"/>
                        </a:rPr>
                        <a:t>De</a:t>
                      </a:r>
                      <a:r>
                        <a:rPr lang="it-IT" sz="2200" b="1" baseline="0" dirty="0" smtClean="0">
                          <a:solidFill>
                            <a:schemeClr val="tx1"/>
                          </a:solidFill>
                          <a:latin typeface="Century Gothic"/>
                          <a:ea typeface="Century Gothic"/>
                          <a:cs typeface="Century Gothic"/>
                          <a:sym typeface="Century Gothic"/>
                        </a:rPr>
                        <a:t> Petrillo</a:t>
                      </a:r>
                      <a:endParaRPr sz="2200" b="1" dirty="0">
                        <a:solidFill>
                          <a:schemeClr val="tx1"/>
                        </a:solidFill>
                        <a:latin typeface="Century Gothic"/>
                        <a:ea typeface="Century Gothic"/>
                        <a:cs typeface="Century Gothic"/>
                        <a:sym typeface="Century Gothic"/>
                      </a:endParaRPr>
                    </a:p>
                    <a:p>
                      <a:pPr marL="285750" marR="0" lvl="0" indent="-285750" algn="l" rtl="0">
                        <a:lnSpc>
                          <a:spcPct val="150000"/>
                        </a:lnSpc>
                        <a:spcBef>
                          <a:spcPts val="0"/>
                        </a:spcBef>
                        <a:spcAft>
                          <a:spcPts val="0"/>
                        </a:spcAft>
                        <a:buClr>
                          <a:schemeClr val="dk1"/>
                        </a:buClr>
                        <a:buSzPts val="2420"/>
                        <a:buFont typeface="Arial"/>
                        <a:buChar char="•"/>
                      </a:pPr>
                      <a:r>
                        <a:rPr lang="it-IT" sz="2200" b="0" dirty="0">
                          <a:solidFill>
                            <a:schemeClr val="tx1"/>
                          </a:solidFill>
                          <a:latin typeface="Century Gothic"/>
                          <a:ea typeface="Century Gothic"/>
                          <a:cs typeface="Century Gothic"/>
                          <a:sym typeface="Century Gothic"/>
                        </a:rPr>
                        <a:t>RSL (Rappresentante dei Lavoratori per la Sicurezza) </a:t>
                      </a:r>
                      <a:r>
                        <a:rPr lang="it-IT" sz="2200" b="1" dirty="0">
                          <a:solidFill>
                            <a:schemeClr val="tx1"/>
                          </a:solidFill>
                          <a:latin typeface="Century Gothic"/>
                          <a:ea typeface="Century Gothic"/>
                          <a:cs typeface="Century Gothic"/>
                          <a:sym typeface="Century Gothic"/>
                        </a:rPr>
                        <a:t>Diana Lauria</a:t>
                      </a:r>
                      <a:endParaRPr sz="2200" b="1" dirty="0">
                        <a:solidFill>
                          <a:schemeClr val="tx1"/>
                        </a:solidFill>
                        <a:latin typeface="Century Gothic"/>
                        <a:ea typeface="Century Gothic"/>
                        <a:cs typeface="Century Gothic"/>
                        <a:sym typeface="Century Gothic"/>
                      </a:endParaRPr>
                    </a:p>
                    <a:p>
                      <a:pPr marL="285750" marR="0" lvl="0" indent="-285750" algn="l" rtl="0">
                        <a:lnSpc>
                          <a:spcPct val="150000"/>
                        </a:lnSpc>
                        <a:spcBef>
                          <a:spcPts val="0"/>
                        </a:spcBef>
                        <a:spcAft>
                          <a:spcPts val="0"/>
                        </a:spcAft>
                        <a:buClr>
                          <a:schemeClr val="dk1"/>
                        </a:buClr>
                        <a:buSzPts val="2420"/>
                        <a:buFont typeface="Arial"/>
                        <a:buChar char="•"/>
                      </a:pPr>
                      <a:r>
                        <a:rPr lang="it-IT" sz="2200" b="0" dirty="0">
                          <a:solidFill>
                            <a:schemeClr val="tx1"/>
                          </a:solidFill>
                          <a:latin typeface="Century Gothic"/>
                          <a:ea typeface="Century Gothic"/>
                          <a:cs typeface="Century Gothic"/>
                          <a:sym typeface="Century Gothic"/>
                        </a:rPr>
                        <a:t>PREPOSTI </a:t>
                      </a:r>
                      <a:endParaRPr sz="2200" b="0" dirty="0">
                        <a:solidFill>
                          <a:schemeClr val="tx1"/>
                        </a:solidFill>
                        <a:latin typeface="Century Gothic"/>
                        <a:ea typeface="Century Gothic"/>
                        <a:cs typeface="Century Gothic"/>
                        <a:sym typeface="Century Gothic"/>
                      </a:endParaRPr>
                    </a:p>
                    <a:p>
                      <a:pPr marL="285750" marR="0" lvl="0" indent="-285750" algn="l" rtl="0">
                        <a:lnSpc>
                          <a:spcPct val="150000"/>
                        </a:lnSpc>
                        <a:spcBef>
                          <a:spcPts val="0"/>
                        </a:spcBef>
                        <a:spcAft>
                          <a:spcPts val="0"/>
                        </a:spcAft>
                        <a:buClr>
                          <a:schemeClr val="dk1"/>
                        </a:buClr>
                        <a:buSzPts val="2420"/>
                        <a:buFont typeface="Arial"/>
                        <a:buChar char="•"/>
                      </a:pPr>
                      <a:r>
                        <a:rPr lang="it-IT" sz="2200" b="0" dirty="0">
                          <a:solidFill>
                            <a:schemeClr val="dk1"/>
                          </a:solidFill>
                          <a:latin typeface="Century Gothic"/>
                          <a:ea typeface="Century Gothic"/>
                          <a:cs typeface="Century Gothic"/>
                          <a:sym typeface="Century Gothic"/>
                        </a:rPr>
                        <a:t>ADDETTI ANTINCENDIO </a:t>
                      </a:r>
                      <a:endParaRPr sz="2200" b="0" dirty="0">
                        <a:solidFill>
                          <a:schemeClr val="dk1"/>
                        </a:solidFill>
                        <a:latin typeface="Century Gothic"/>
                        <a:ea typeface="Century Gothic"/>
                        <a:cs typeface="Century Gothic"/>
                        <a:sym typeface="Century Gothic"/>
                      </a:endParaRPr>
                    </a:p>
                    <a:p>
                      <a:pPr marL="285750" marR="0" lvl="0" indent="-285750" algn="l" rtl="0">
                        <a:lnSpc>
                          <a:spcPct val="150000"/>
                        </a:lnSpc>
                        <a:spcBef>
                          <a:spcPts val="0"/>
                        </a:spcBef>
                        <a:spcAft>
                          <a:spcPts val="0"/>
                        </a:spcAft>
                        <a:buClr>
                          <a:schemeClr val="dk1"/>
                        </a:buClr>
                        <a:buSzPts val="2420"/>
                        <a:buFont typeface="Arial"/>
                        <a:buChar char="•"/>
                      </a:pPr>
                      <a:r>
                        <a:rPr lang="it-IT" sz="2200" b="0" dirty="0">
                          <a:solidFill>
                            <a:schemeClr val="dk1"/>
                          </a:solidFill>
                          <a:latin typeface="Century Gothic"/>
                          <a:ea typeface="Century Gothic"/>
                          <a:cs typeface="Century Gothic"/>
                          <a:sym typeface="Century Gothic"/>
                        </a:rPr>
                        <a:t>GRUPPO PRIMO SOCCORSO </a:t>
                      </a:r>
                      <a:endParaRPr sz="2200" b="0" dirty="0">
                        <a:solidFill>
                          <a:schemeClr val="dk1"/>
                        </a:solidFill>
                        <a:latin typeface="Century Gothic"/>
                        <a:ea typeface="Century Gothic"/>
                        <a:cs typeface="Century Gothic"/>
                        <a:sym typeface="Century Gothic"/>
                      </a:endParaRPr>
                    </a:p>
                  </a:txBody>
                  <a:tcPr marL="68575" marR="68575"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lt1"/>
                    </a:solidFill>
                  </a:tcPr>
                </a:tc>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Google Shape;171;p3"/>
          <p:cNvSpPr txBox="1">
            <a:spLocks noGrp="1"/>
          </p:cNvSpPr>
          <p:nvPr>
            <p:ph type="title"/>
          </p:nvPr>
        </p:nvSpPr>
        <p:spPr>
          <a:xfrm>
            <a:off x="3570145" y="618977"/>
            <a:ext cx="8621855" cy="591695"/>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rgbClr val="174385"/>
              </a:buClr>
              <a:buSzPct val="100000"/>
              <a:buFont typeface="Century Gothic"/>
              <a:buNone/>
            </a:pPr>
            <a:r>
              <a:rPr lang="it-IT" b="1">
                <a:solidFill>
                  <a:srgbClr val="174385"/>
                </a:solidFill>
              </a:rPr>
              <a:t>COME SI DEFINISCE AL SUO INTERNO?</a:t>
            </a:r>
            <a:endParaRPr/>
          </a:p>
        </p:txBody>
      </p:sp>
      <p:sp>
        <p:nvSpPr>
          <p:cNvPr id="172" name="Google Shape;172;p3"/>
          <p:cNvSpPr txBox="1">
            <a:spLocks noGrp="1"/>
          </p:cNvSpPr>
          <p:nvPr>
            <p:ph type="body" idx="1"/>
          </p:nvPr>
        </p:nvSpPr>
        <p:spPr>
          <a:xfrm>
            <a:off x="371061" y="1351722"/>
            <a:ext cx="11714922" cy="5506278"/>
          </a:xfrm>
          <a:prstGeom prst="rect">
            <a:avLst/>
          </a:prstGeom>
          <a:noFill/>
          <a:ln>
            <a:noFill/>
          </a:ln>
        </p:spPr>
        <p:txBody>
          <a:bodyPr spcFirstLastPara="1" wrap="square" lIns="91425" tIns="45700" rIns="91425" bIns="45700" anchor="t" anchorCtr="0">
            <a:normAutofit fontScale="62500" lnSpcReduction="20000"/>
          </a:bodyPr>
          <a:lstStyle/>
          <a:p>
            <a:pPr marL="228600" lvl="0" indent="-228626" algn="l" rtl="0">
              <a:lnSpc>
                <a:spcPct val="120000"/>
              </a:lnSpc>
              <a:spcBef>
                <a:spcPts val="0"/>
              </a:spcBef>
              <a:spcAft>
                <a:spcPts val="0"/>
              </a:spcAft>
              <a:buClr>
                <a:schemeClr val="dk1"/>
              </a:buClr>
              <a:buSzPct val="82000"/>
              <a:buFont typeface="Noto Sans Symbols"/>
              <a:buChar char="⮚"/>
            </a:pPr>
            <a:r>
              <a:rPr lang="it-IT" sz="2900" b="1"/>
              <a:t>Dati di contesto (vedi P.T.O.F.)</a:t>
            </a:r>
            <a:r>
              <a:rPr lang="it-IT" sz="2900"/>
              <a:t>	</a:t>
            </a:r>
            <a:endParaRPr/>
          </a:p>
          <a:p>
            <a:pPr marL="228600" lvl="0" indent="-228626" algn="l" rtl="0">
              <a:lnSpc>
                <a:spcPct val="120000"/>
              </a:lnSpc>
              <a:spcBef>
                <a:spcPts val="1000"/>
              </a:spcBef>
              <a:spcAft>
                <a:spcPts val="0"/>
              </a:spcAft>
              <a:buClr>
                <a:schemeClr val="dk1"/>
              </a:buClr>
              <a:buSzPct val="82000"/>
              <a:buFont typeface="Noto Sans Symbols"/>
              <a:buChar char="⮚"/>
            </a:pPr>
            <a:r>
              <a:rPr lang="it-IT" sz="2900" b="1"/>
              <a:t>Atto di indirizzo (allegato)</a:t>
            </a:r>
            <a:r>
              <a:rPr lang="it-IT" sz="2900"/>
              <a:t>	</a:t>
            </a:r>
            <a:endParaRPr/>
          </a:p>
          <a:p>
            <a:pPr marL="228600" lvl="0" indent="-228626" algn="l" rtl="0">
              <a:lnSpc>
                <a:spcPct val="120000"/>
              </a:lnSpc>
              <a:spcBef>
                <a:spcPts val="1000"/>
              </a:spcBef>
              <a:spcAft>
                <a:spcPts val="0"/>
              </a:spcAft>
              <a:buClr>
                <a:schemeClr val="dk1"/>
              </a:buClr>
              <a:buSzPct val="82000"/>
              <a:buFont typeface="Noto Sans Symbols"/>
              <a:buChar char="⮚"/>
            </a:pPr>
            <a:r>
              <a:rPr lang="it-IT" sz="2900" b="1"/>
              <a:t>Piano di miglioramento </a:t>
            </a:r>
            <a:r>
              <a:rPr lang="it-IT" sz="2900"/>
              <a:t>	</a:t>
            </a:r>
            <a:endParaRPr/>
          </a:p>
          <a:p>
            <a:pPr marL="228600" lvl="0" indent="-228626" algn="l" rtl="0">
              <a:lnSpc>
                <a:spcPct val="120000"/>
              </a:lnSpc>
              <a:spcBef>
                <a:spcPts val="1000"/>
              </a:spcBef>
              <a:spcAft>
                <a:spcPts val="0"/>
              </a:spcAft>
              <a:buClr>
                <a:schemeClr val="dk1"/>
              </a:buClr>
              <a:buSzPct val="82000"/>
              <a:buFont typeface="Noto Sans Symbols"/>
              <a:buChar char="⮚"/>
            </a:pPr>
            <a:r>
              <a:rPr lang="it-IT" sz="2900" b="1"/>
              <a:t>Ampliamento dell’Offerta formativa </a:t>
            </a:r>
            <a:r>
              <a:rPr lang="it-IT" sz="2900"/>
              <a:t>		</a:t>
            </a:r>
            <a:endParaRPr/>
          </a:p>
          <a:p>
            <a:pPr marL="228600" lvl="0" indent="-228626" algn="l" rtl="0">
              <a:lnSpc>
                <a:spcPct val="120000"/>
              </a:lnSpc>
              <a:spcBef>
                <a:spcPts val="1000"/>
              </a:spcBef>
              <a:spcAft>
                <a:spcPts val="0"/>
              </a:spcAft>
              <a:buClr>
                <a:schemeClr val="dk1"/>
              </a:buClr>
              <a:buSzPct val="82000"/>
              <a:buFont typeface="Noto Sans Symbols"/>
              <a:buChar char="⮚"/>
            </a:pPr>
            <a:r>
              <a:rPr lang="it-IT" sz="2900" b="1"/>
              <a:t>Funzionigramma e organigramma </a:t>
            </a:r>
            <a:r>
              <a:rPr lang="it-IT" sz="2900"/>
              <a:t>	</a:t>
            </a:r>
            <a:endParaRPr/>
          </a:p>
          <a:p>
            <a:pPr marL="228600" lvl="0" indent="-228626" algn="l" rtl="0">
              <a:lnSpc>
                <a:spcPct val="120000"/>
              </a:lnSpc>
              <a:spcBef>
                <a:spcPts val="1000"/>
              </a:spcBef>
              <a:spcAft>
                <a:spcPts val="0"/>
              </a:spcAft>
              <a:buClr>
                <a:schemeClr val="dk1"/>
              </a:buClr>
              <a:buSzPct val="82000"/>
              <a:buFont typeface="Noto Sans Symbols"/>
              <a:buChar char="⮚"/>
            </a:pPr>
            <a:r>
              <a:rPr lang="it-IT" sz="2900" b="1"/>
              <a:t>Modello organizzativo (figure e funzioni organizzative, organizzazione uffici amministrativi)</a:t>
            </a:r>
            <a:r>
              <a:rPr lang="it-IT" sz="2900"/>
              <a:t>	</a:t>
            </a:r>
            <a:endParaRPr/>
          </a:p>
          <a:p>
            <a:pPr marL="228600" lvl="0" indent="-228626" algn="l" rtl="0">
              <a:lnSpc>
                <a:spcPct val="120000"/>
              </a:lnSpc>
              <a:spcBef>
                <a:spcPts val="1000"/>
              </a:spcBef>
              <a:spcAft>
                <a:spcPts val="0"/>
              </a:spcAft>
              <a:buClr>
                <a:schemeClr val="dk1"/>
              </a:buClr>
              <a:buSzPct val="82000"/>
              <a:buFont typeface="Noto Sans Symbols"/>
              <a:buChar char="⮚"/>
            </a:pPr>
            <a:r>
              <a:rPr lang="it-IT" sz="2900" b="1"/>
              <a:t>Assegnazione dei docenti alle classi </a:t>
            </a:r>
            <a:r>
              <a:rPr lang="it-IT" sz="2900"/>
              <a:t>	</a:t>
            </a:r>
            <a:endParaRPr/>
          </a:p>
          <a:p>
            <a:pPr marL="228600" lvl="0" indent="-228626" algn="l" rtl="0">
              <a:lnSpc>
                <a:spcPct val="120000"/>
              </a:lnSpc>
              <a:spcBef>
                <a:spcPts val="1000"/>
              </a:spcBef>
              <a:spcAft>
                <a:spcPts val="0"/>
              </a:spcAft>
              <a:buClr>
                <a:schemeClr val="dk1"/>
              </a:buClr>
              <a:buSzPct val="82000"/>
              <a:buFont typeface="Noto Sans Symbols"/>
              <a:buChar char="⮚"/>
            </a:pPr>
            <a:r>
              <a:rPr lang="it-IT" sz="2900" b="1"/>
              <a:t>Coordinatori di classe</a:t>
            </a:r>
            <a:r>
              <a:rPr lang="it-IT" sz="2900"/>
              <a:t>	</a:t>
            </a:r>
            <a:endParaRPr/>
          </a:p>
          <a:p>
            <a:pPr marL="228600" lvl="0" indent="-228626" algn="l" rtl="0">
              <a:lnSpc>
                <a:spcPct val="120000"/>
              </a:lnSpc>
              <a:spcBef>
                <a:spcPts val="1000"/>
              </a:spcBef>
              <a:spcAft>
                <a:spcPts val="0"/>
              </a:spcAft>
              <a:buClr>
                <a:schemeClr val="dk1"/>
              </a:buClr>
              <a:buSzPct val="82000"/>
              <a:buFont typeface="Noto Sans Symbols"/>
              <a:buChar char="⮚"/>
            </a:pPr>
            <a:r>
              <a:rPr lang="it-IT" sz="2900" b="1"/>
              <a:t>Piano di formazione dei docenti rete ambito 9 (vedi P.T.O.F.)</a:t>
            </a:r>
            <a:endParaRPr/>
          </a:p>
          <a:p>
            <a:pPr marL="228600" lvl="0" indent="-228626" algn="l" rtl="0">
              <a:lnSpc>
                <a:spcPct val="120000"/>
              </a:lnSpc>
              <a:spcBef>
                <a:spcPts val="1000"/>
              </a:spcBef>
              <a:spcAft>
                <a:spcPts val="0"/>
              </a:spcAft>
              <a:buClr>
                <a:schemeClr val="dk1"/>
              </a:buClr>
              <a:buSzPct val="82000"/>
              <a:buFont typeface="Noto Sans Symbols"/>
              <a:buChar char="⮚"/>
            </a:pPr>
            <a:r>
              <a:rPr lang="it-IT" sz="2900" b="1"/>
              <a:t>Piano di formazione A.T.A. (vedi P.T.O.F.)</a:t>
            </a:r>
            <a:r>
              <a:rPr lang="it-IT" sz="2900"/>
              <a:t>			</a:t>
            </a:r>
            <a:endParaRPr/>
          </a:p>
          <a:p>
            <a:pPr marL="228600" lvl="0" indent="-228626" algn="l" rtl="0">
              <a:lnSpc>
                <a:spcPct val="120000"/>
              </a:lnSpc>
              <a:spcBef>
                <a:spcPts val="1000"/>
              </a:spcBef>
              <a:spcAft>
                <a:spcPts val="0"/>
              </a:spcAft>
              <a:buClr>
                <a:schemeClr val="dk1"/>
              </a:buClr>
              <a:buSzPct val="82000"/>
              <a:buFont typeface="Noto Sans Symbols"/>
              <a:buChar char="⮚"/>
            </a:pPr>
            <a:r>
              <a:rPr lang="it-IT" sz="2900" b="1"/>
              <a:t>Area servizi esterni </a:t>
            </a:r>
            <a:r>
              <a:rPr lang="it-IT" sz="2900"/>
              <a:t>(mensa, associazioni culturali…)</a:t>
            </a:r>
            <a:endParaRPr/>
          </a:p>
          <a:p>
            <a:pPr marL="228600" lvl="0" indent="-228626" algn="l" rtl="0">
              <a:lnSpc>
                <a:spcPct val="120000"/>
              </a:lnSpc>
              <a:spcBef>
                <a:spcPts val="1000"/>
              </a:spcBef>
              <a:spcAft>
                <a:spcPts val="0"/>
              </a:spcAft>
              <a:buClr>
                <a:schemeClr val="dk1"/>
              </a:buClr>
              <a:buSzPct val="82000"/>
              <a:buFont typeface="Noto Sans Symbols"/>
              <a:buChar char="⮚"/>
            </a:pPr>
            <a:r>
              <a:rPr lang="it-IT" sz="2900" b="1"/>
              <a:t>Area notizie utili </a:t>
            </a:r>
            <a:r>
              <a:rPr lang="it-IT" sz="2900"/>
              <a:t>(iscrizione alunni, criteri formazione classi…)</a:t>
            </a:r>
            <a:endParaRPr/>
          </a:p>
          <a:p>
            <a:pPr marL="228600" lvl="0" indent="-228626" algn="l" rtl="0">
              <a:lnSpc>
                <a:spcPct val="120000"/>
              </a:lnSpc>
              <a:spcBef>
                <a:spcPts val="1000"/>
              </a:spcBef>
              <a:spcAft>
                <a:spcPts val="0"/>
              </a:spcAft>
              <a:buClr>
                <a:schemeClr val="dk1"/>
              </a:buClr>
              <a:buSzPct val="82000"/>
              <a:buFont typeface="Noto Sans Symbols"/>
              <a:buChar char="⮚"/>
            </a:pPr>
            <a:r>
              <a:rPr lang="it-IT" sz="2900" b="1"/>
              <a:t>Allegati </a:t>
            </a:r>
            <a:r>
              <a:rPr lang="it-IT" sz="2900"/>
              <a:t>	</a:t>
            </a:r>
            <a:endParaRPr/>
          </a:p>
          <a:p>
            <a:pPr marL="0" lvl="0" indent="0" algn="l" rtl="0">
              <a:lnSpc>
                <a:spcPct val="90000"/>
              </a:lnSpc>
              <a:spcBef>
                <a:spcPts val="1000"/>
              </a:spcBef>
              <a:spcAft>
                <a:spcPts val="0"/>
              </a:spcAft>
              <a:buClr>
                <a:schemeClr val="dk1"/>
              </a:buClr>
              <a:buSzPct val="100000"/>
              <a:buNone/>
            </a:pPr>
            <a:r>
              <a:rPr lang="it-IT"/>
              <a:t>	</a:t>
            </a:r>
            <a:endParaRPr/>
          </a:p>
          <a:p>
            <a:pPr marL="228600" lvl="0" indent="-141287" algn="l" rtl="0">
              <a:lnSpc>
                <a:spcPct val="90000"/>
              </a:lnSpc>
              <a:spcBef>
                <a:spcPts val="1000"/>
              </a:spcBef>
              <a:spcAft>
                <a:spcPts val="0"/>
              </a:spcAft>
              <a:buClr>
                <a:schemeClr val="dk1"/>
              </a:buClr>
              <a:buSzPct val="100000"/>
              <a:buNone/>
            </a:pPr>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75"/>
        <p:cNvGrpSpPr/>
        <p:nvPr/>
      </p:nvGrpSpPr>
      <p:grpSpPr>
        <a:xfrm>
          <a:off x="0" y="0"/>
          <a:ext cx="0" cy="0"/>
          <a:chOff x="0" y="0"/>
          <a:chExt cx="0" cy="0"/>
        </a:xfrm>
      </p:grpSpPr>
      <p:graphicFrame>
        <p:nvGraphicFramePr>
          <p:cNvPr id="376" name="Google Shape;376;p31"/>
          <p:cNvGraphicFramePr/>
          <p:nvPr>
            <p:extLst>
              <p:ext uri="{D42A27DB-BD31-4B8C-83A1-F6EECF244321}">
                <p14:modId xmlns:p14="http://schemas.microsoft.com/office/powerpoint/2010/main" val="2010926349"/>
              </p:ext>
            </p:extLst>
          </p:nvPr>
        </p:nvGraphicFramePr>
        <p:xfrm>
          <a:off x="0" y="1453896"/>
          <a:ext cx="12192000" cy="5404104"/>
        </p:xfrm>
        <a:graphic>
          <a:graphicData uri="http://schemas.openxmlformats.org/drawingml/2006/table">
            <a:tbl>
              <a:tblPr firstRow="1" firstCol="1" bandRow="1">
                <a:noFill/>
                <a:tableStyleId>{786BDF94-1CCC-49DB-8AD0-1CCA35DFA441}</a:tableStyleId>
              </a:tblPr>
              <a:tblGrid>
                <a:gridCol w="6007342"/>
                <a:gridCol w="6184658"/>
              </a:tblGrid>
              <a:tr h="3316333">
                <a:tc>
                  <a:txBody>
                    <a:bodyPr/>
                    <a:lstStyle/>
                    <a:p>
                      <a:pPr marL="0" marR="0" lvl="0" indent="0" algn="ctr" rtl="0">
                        <a:lnSpc>
                          <a:spcPct val="115000"/>
                        </a:lnSpc>
                        <a:spcBef>
                          <a:spcPts val="0"/>
                        </a:spcBef>
                        <a:spcAft>
                          <a:spcPts val="0"/>
                        </a:spcAft>
                        <a:buNone/>
                      </a:pPr>
                      <a:r>
                        <a:rPr lang="it-IT" sz="1800" b="1" dirty="0">
                          <a:solidFill>
                            <a:schemeClr val="tx1"/>
                          </a:solidFill>
                          <a:latin typeface="Century Gothic"/>
                          <a:ea typeface="Century Gothic"/>
                          <a:cs typeface="Century Gothic"/>
                          <a:sym typeface="Century Gothic"/>
                        </a:rPr>
                        <a:t>Certificazioni Linguistiche</a:t>
                      </a:r>
                      <a:endParaRPr dirty="0">
                        <a:solidFill>
                          <a:schemeClr val="tx1"/>
                        </a:solidFill>
                      </a:endParaRPr>
                    </a:p>
                    <a:p>
                      <a:pPr marL="0" marR="0" lvl="0" indent="0" algn="ctr" rtl="0">
                        <a:lnSpc>
                          <a:spcPct val="115000"/>
                        </a:lnSpc>
                        <a:spcBef>
                          <a:spcPts val="1000"/>
                        </a:spcBef>
                        <a:spcAft>
                          <a:spcPts val="0"/>
                        </a:spcAft>
                        <a:buClr>
                          <a:schemeClr val="dk1"/>
                        </a:buClr>
                        <a:buSzPts val="1800"/>
                        <a:buFont typeface="Century Gothic"/>
                        <a:buNone/>
                      </a:pPr>
                      <a:r>
                        <a:rPr lang="it-IT" sz="1800" b="1" dirty="0">
                          <a:solidFill>
                            <a:schemeClr val="tx1"/>
                          </a:solidFill>
                          <a:latin typeface="Century Gothic"/>
                          <a:ea typeface="Century Gothic"/>
                          <a:cs typeface="Century Gothic"/>
                          <a:sym typeface="Century Gothic"/>
                        </a:rPr>
                        <a:t>scuola Secondaria di I °</a:t>
                      </a:r>
                      <a:endParaRPr dirty="0">
                        <a:solidFill>
                          <a:schemeClr val="tx1"/>
                        </a:solidFill>
                      </a:endParaRPr>
                    </a:p>
                    <a:p>
                      <a:pPr marL="285750" marR="0" lvl="0" indent="-285750" algn="l" rtl="0">
                        <a:lnSpc>
                          <a:spcPct val="115000"/>
                        </a:lnSpc>
                        <a:spcBef>
                          <a:spcPts val="1000"/>
                        </a:spcBef>
                        <a:spcAft>
                          <a:spcPts val="0"/>
                        </a:spcAft>
                        <a:buClr>
                          <a:schemeClr val="dk1"/>
                        </a:buClr>
                        <a:buSzPts val="1800"/>
                        <a:buFont typeface="Noto Sans Symbols"/>
                        <a:buChar char="▪"/>
                      </a:pPr>
                      <a:r>
                        <a:rPr lang="it-IT" sz="1800" b="1" dirty="0">
                          <a:solidFill>
                            <a:schemeClr val="tx1"/>
                          </a:solidFill>
                          <a:latin typeface="Century Gothic"/>
                          <a:ea typeface="Century Gothic"/>
                          <a:cs typeface="Century Gothic"/>
                          <a:sym typeface="Century Gothic"/>
                        </a:rPr>
                        <a:t>Certificazioni Cambridge Docenti : </a:t>
                      </a:r>
                      <a:r>
                        <a:rPr lang="it-IT" sz="1800" b="0" dirty="0">
                          <a:solidFill>
                            <a:schemeClr val="tx1"/>
                          </a:solidFill>
                          <a:latin typeface="Century Gothic"/>
                          <a:ea typeface="Century Gothic"/>
                          <a:cs typeface="Century Gothic"/>
                          <a:sym typeface="Century Gothic"/>
                        </a:rPr>
                        <a:t>Chiusolo (Secondaria) e </a:t>
                      </a:r>
                      <a:r>
                        <a:rPr lang="it-IT" sz="1800" b="0" dirty="0" err="1">
                          <a:solidFill>
                            <a:schemeClr val="tx1"/>
                          </a:solidFill>
                          <a:latin typeface="Century Gothic"/>
                          <a:ea typeface="Century Gothic"/>
                          <a:cs typeface="Century Gothic"/>
                          <a:sym typeface="Century Gothic"/>
                        </a:rPr>
                        <a:t>Bazzoli</a:t>
                      </a:r>
                      <a:r>
                        <a:rPr lang="it-IT" sz="1800" b="0" dirty="0">
                          <a:solidFill>
                            <a:schemeClr val="tx1"/>
                          </a:solidFill>
                          <a:latin typeface="Century Gothic"/>
                          <a:ea typeface="Century Gothic"/>
                          <a:cs typeface="Century Gothic"/>
                          <a:sym typeface="Century Gothic"/>
                        </a:rPr>
                        <a:t> ( primaria )</a:t>
                      </a:r>
                      <a:endParaRPr dirty="0">
                        <a:solidFill>
                          <a:schemeClr val="tx1"/>
                        </a:solidFill>
                      </a:endParaRPr>
                    </a:p>
                    <a:p>
                      <a:pPr marL="285750" marR="0" lvl="0" indent="-285750" algn="l" rtl="0">
                        <a:lnSpc>
                          <a:spcPct val="115000"/>
                        </a:lnSpc>
                        <a:spcBef>
                          <a:spcPts val="1000"/>
                        </a:spcBef>
                        <a:spcAft>
                          <a:spcPts val="0"/>
                        </a:spcAft>
                        <a:buClr>
                          <a:schemeClr val="dk1"/>
                        </a:buClr>
                        <a:buSzPts val="1800"/>
                        <a:buFont typeface="Arial"/>
                        <a:buChar char="•"/>
                      </a:pPr>
                      <a:r>
                        <a:rPr lang="it-IT" sz="1800" b="1" dirty="0">
                          <a:solidFill>
                            <a:schemeClr val="tx1"/>
                          </a:solidFill>
                          <a:latin typeface="Century Gothic"/>
                          <a:ea typeface="Century Gothic"/>
                          <a:cs typeface="Century Gothic"/>
                          <a:sym typeface="Century Gothic"/>
                        </a:rPr>
                        <a:t>Certificazioni DELE </a:t>
                      </a:r>
                      <a:r>
                        <a:rPr lang="it-IT" sz="1800" b="1" dirty="0" err="1">
                          <a:solidFill>
                            <a:schemeClr val="tx1"/>
                          </a:solidFill>
                          <a:latin typeface="Century Gothic"/>
                          <a:ea typeface="Century Gothic"/>
                          <a:cs typeface="Century Gothic"/>
                          <a:sym typeface="Century Gothic"/>
                        </a:rPr>
                        <a:t>Instituto</a:t>
                      </a:r>
                      <a:r>
                        <a:rPr lang="it-IT" sz="1800" b="1" dirty="0">
                          <a:solidFill>
                            <a:schemeClr val="tx1"/>
                          </a:solidFill>
                          <a:latin typeface="Century Gothic"/>
                          <a:ea typeface="Century Gothic"/>
                          <a:cs typeface="Century Gothic"/>
                          <a:sym typeface="Century Gothic"/>
                        </a:rPr>
                        <a:t> Cervantes </a:t>
                      </a:r>
                      <a:endParaRPr dirty="0">
                        <a:solidFill>
                          <a:schemeClr val="tx1"/>
                        </a:solidFill>
                      </a:endParaRPr>
                    </a:p>
                    <a:p>
                      <a:pPr marL="0" marR="0" lvl="0" indent="0" algn="l" rtl="0">
                        <a:lnSpc>
                          <a:spcPct val="115000"/>
                        </a:lnSpc>
                        <a:spcBef>
                          <a:spcPts val="1000"/>
                        </a:spcBef>
                        <a:spcAft>
                          <a:spcPts val="0"/>
                        </a:spcAft>
                        <a:buNone/>
                      </a:pPr>
                      <a:r>
                        <a:rPr lang="it-IT" sz="1800" b="1" dirty="0">
                          <a:solidFill>
                            <a:schemeClr val="tx1"/>
                          </a:solidFill>
                          <a:latin typeface="Century Gothic"/>
                          <a:ea typeface="Century Gothic"/>
                          <a:cs typeface="Century Gothic"/>
                          <a:sym typeface="Century Gothic"/>
                        </a:rPr>
                        <a:t>     Docente: </a:t>
                      </a:r>
                      <a:r>
                        <a:rPr lang="it-IT" sz="1800" b="0" dirty="0">
                          <a:solidFill>
                            <a:schemeClr val="tx1"/>
                          </a:solidFill>
                          <a:latin typeface="Century Gothic"/>
                          <a:ea typeface="Century Gothic"/>
                          <a:cs typeface="Century Gothic"/>
                          <a:sym typeface="Century Gothic"/>
                        </a:rPr>
                        <a:t>Spaggiari</a:t>
                      </a:r>
                      <a:endParaRPr dirty="0">
                        <a:solidFill>
                          <a:schemeClr val="tx1"/>
                        </a:solidFill>
                      </a:endParaRPr>
                    </a:p>
                    <a:p>
                      <a:pPr marL="285750" marR="0" lvl="0" indent="-285750" algn="l" rtl="0">
                        <a:lnSpc>
                          <a:spcPct val="115000"/>
                        </a:lnSpc>
                        <a:spcBef>
                          <a:spcPts val="1000"/>
                        </a:spcBef>
                        <a:spcAft>
                          <a:spcPts val="0"/>
                        </a:spcAft>
                        <a:buClr>
                          <a:schemeClr val="dk1"/>
                        </a:buClr>
                        <a:buSzPts val="1800"/>
                        <a:buFont typeface="Arial"/>
                        <a:buChar char="•"/>
                      </a:pPr>
                      <a:r>
                        <a:rPr lang="it-IT" sz="1800" b="1" dirty="0">
                          <a:solidFill>
                            <a:schemeClr val="tx1"/>
                          </a:solidFill>
                          <a:latin typeface="Century Gothic"/>
                          <a:ea typeface="Century Gothic"/>
                          <a:cs typeface="Century Gothic"/>
                          <a:sym typeface="Century Gothic"/>
                        </a:rPr>
                        <a:t>Certificazioni DELF </a:t>
                      </a:r>
                      <a:r>
                        <a:rPr lang="it-IT" sz="1800" b="1" dirty="0" err="1">
                          <a:solidFill>
                            <a:schemeClr val="tx1"/>
                          </a:solidFill>
                          <a:latin typeface="Century Gothic"/>
                          <a:ea typeface="Century Gothic"/>
                          <a:cs typeface="Century Gothic"/>
                          <a:sym typeface="Century Gothic"/>
                        </a:rPr>
                        <a:t>Institut</a:t>
                      </a:r>
                      <a:r>
                        <a:rPr lang="it-IT" sz="1800" b="1" dirty="0">
                          <a:solidFill>
                            <a:schemeClr val="tx1"/>
                          </a:solidFill>
                          <a:latin typeface="Century Gothic"/>
                          <a:ea typeface="Century Gothic"/>
                          <a:cs typeface="Century Gothic"/>
                          <a:sym typeface="Century Gothic"/>
                        </a:rPr>
                        <a:t> </a:t>
                      </a:r>
                      <a:r>
                        <a:rPr lang="it-IT" sz="1800" b="1" dirty="0" err="1">
                          <a:solidFill>
                            <a:schemeClr val="tx1"/>
                          </a:solidFill>
                          <a:latin typeface="Century Gothic"/>
                          <a:ea typeface="Century Gothic"/>
                          <a:cs typeface="Century Gothic"/>
                          <a:sym typeface="Century Gothic"/>
                        </a:rPr>
                        <a:t>Francais</a:t>
                      </a:r>
                      <a:endParaRPr sz="1800" b="1" dirty="0">
                        <a:solidFill>
                          <a:schemeClr val="tx1"/>
                        </a:solidFill>
                        <a:latin typeface="Century Gothic"/>
                        <a:ea typeface="Century Gothic"/>
                        <a:cs typeface="Century Gothic"/>
                        <a:sym typeface="Century Gothic"/>
                      </a:endParaRPr>
                    </a:p>
                    <a:p>
                      <a:pPr marL="0" marR="0" lvl="0" indent="0" algn="l" rtl="0">
                        <a:lnSpc>
                          <a:spcPct val="115000"/>
                        </a:lnSpc>
                        <a:spcBef>
                          <a:spcPts val="1000"/>
                        </a:spcBef>
                        <a:spcAft>
                          <a:spcPts val="0"/>
                        </a:spcAft>
                        <a:buNone/>
                      </a:pPr>
                      <a:r>
                        <a:rPr lang="it-IT" sz="1800" b="1" dirty="0">
                          <a:solidFill>
                            <a:schemeClr val="tx1"/>
                          </a:solidFill>
                          <a:latin typeface="Century Gothic"/>
                          <a:ea typeface="Century Gothic"/>
                          <a:cs typeface="Century Gothic"/>
                          <a:sym typeface="Century Gothic"/>
                        </a:rPr>
                        <a:t>     Docente: </a:t>
                      </a:r>
                      <a:r>
                        <a:rPr lang="it-IT" sz="1800" b="0" dirty="0">
                          <a:solidFill>
                            <a:schemeClr val="tx1"/>
                          </a:solidFill>
                          <a:latin typeface="Century Gothic"/>
                          <a:ea typeface="Century Gothic"/>
                          <a:cs typeface="Century Gothic"/>
                          <a:sym typeface="Century Gothic"/>
                        </a:rPr>
                        <a:t>Lucchi </a:t>
                      </a:r>
                      <a:endParaRPr dirty="0">
                        <a:solidFill>
                          <a:schemeClr val="tx1"/>
                        </a:solidFill>
                      </a:endParaRPr>
                    </a:p>
                  </a:txBody>
                  <a:tcPr marL="68575" marR="68575"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lnTlToBr w="12700" cmpd="sng">
                      <a:noFill/>
                      <a:prstDash val="solid"/>
                    </a:lnTlToBr>
                    <a:lnBlToTr w="12700" cmpd="sng">
                      <a:noFill/>
                      <a:prstDash val="solid"/>
                    </a:lnBlToTr>
                    <a:solidFill>
                      <a:schemeClr val="lt1"/>
                    </a:solidFill>
                  </a:tcPr>
                </a:tc>
                <a:tc>
                  <a:txBody>
                    <a:bodyPr/>
                    <a:lstStyle/>
                    <a:p>
                      <a:pPr marL="342900" marR="0" lvl="0" indent="-215900" algn="just" rtl="0">
                        <a:lnSpc>
                          <a:spcPct val="115000"/>
                        </a:lnSpc>
                        <a:spcBef>
                          <a:spcPts val="0"/>
                        </a:spcBef>
                        <a:spcAft>
                          <a:spcPts val="0"/>
                        </a:spcAft>
                        <a:buClr>
                          <a:schemeClr val="dk1"/>
                        </a:buClr>
                        <a:buSzPts val="2000"/>
                        <a:buFont typeface="Noto Sans Symbols"/>
                        <a:buNone/>
                      </a:pPr>
                      <a:endParaRPr sz="2000" b="0" dirty="0">
                        <a:solidFill>
                          <a:schemeClr val="tx1"/>
                        </a:solidFill>
                        <a:latin typeface="Century Gothic"/>
                        <a:ea typeface="Century Gothic"/>
                        <a:cs typeface="Century Gothic"/>
                        <a:sym typeface="Century Gothic"/>
                      </a:endParaRPr>
                    </a:p>
                    <a:p>
                      <a:pPr marL="342900" marR="0" lvl="0" indent="-342900" algn="just" rtl="0">
                        <a:lnSpc>
                          <a:spcPct val="115000"/>
                        </a:lnSpc>
                        <a:spcBef>
                          <a:spcPts val="0"/>
                        </a:spcBef>
                        <a:spcAft>
                          <a:spcPts val="0"/>
                        </a:spcAft>
                        <a:buClr>
                          <a:schemeClr val="dk1"/>
                        </a:buClr>
                        <a:buSzPts val="2000"/>
                        <a:buFont typeface="Noto Sans Symbols"/>
                        <a:buChar char="▪"/>
                      </a:pPr>
                      <a:r>
                        <a:rPr lang="it-IT" sz="2000" b="0" dirty="0">
                          <a:solidFill>
                            <a:schemeClr val="tx1"/>
                          </a:solidFill>
                          <a:latin typeface="Century Gothic"/>
                          <a:ea typeface="Century Gothic"/>
                          <a:cs typeface="Century Gothic"/>
                          <a:sym typeface="Century Gothic"/>
                        </a:rPr>
                        <a:t>Referente del Progetto e compilazione della scheda di progetto </a:t>
                      </a:r>
                      <a:endParaRPr dirty="0">
                        <a:solidFill>
                          <a:schemeClr val="tx1"/>
                        </a:solidFill>
                      </a:endParaRPr>
                    </a:p>
                    <a:p>
                      <a:pPr marL="342900" marR="0" lvl="0" indent="-342900" algn="just" rtl="0">
                        <a:lnSpc>
                          <a:spcPct val="115000"/>
                        </a:lnSpc>
                        <a:spcBef>
                          <a:spcPts val="0"/>
                        </a:spcBef>
                        <a:spcAft>
                          <a:spcPts val="0"/>
                        </a:spcAft>
                        <a:buClr>
                          <a:schemeClr val="dk1"/>
                        </a:buClr>
                        <a:buSzPts val="2000"/>
                        <a:buFont typeface="Noto Sans Symbols"/>
                        <a:buChar char="▪"/>
                      </a:pPr>
                      <a:r>
                        <a:rPr lang="it-IT" sz="2000" b="0" dirty="0">
                          <a:solidFill>
                            <a:schemeClr val="tx1"/>
                          </a:solidFill>
                          <a:latin typeface="Century Gothic"/>
                          <a:ea typeface="Century Gothic"/>
                          <a:cs typeface="Century Gothic"/>
                          <a:sym typeface="Century Gothic"/>
                        </a:rPr>
                        <a:t>organizzazione della attività con gli alunni </a:t>
                      </a:r>
                      <a:endParaRPr dirty="0">
                        <a:solidFill>
                          <a:schemeClr val="tx1"/>
                        </a:solidFill>
                      </a:endParaRPr>
                    </a:p>
                    <a:p>
                      <a:pPr marL="342900" marR="0" lvl="0" indent="-342900" algn="just" rtl="0">
                        <a:lnSpc>
                          <a:spcPct val="115000"/>
                        </a:lnSpc>
                        <a:spcBef>
                          <a:spcPts val="0"/>
                        </a:spcBef>
                        <a:spcAft>
                          <a:spcPts val="0"/>
                        </a:spcAft>
                        <a:buClr>
                          <a:schemeClr val="dk1"/>
                        </a:buClr>
                        <a:buSzPts val="2000"/>
                        <a:buFont typeface="Noto Sans Symbols"/>
                        <a:buChar char="▪"/>
                      </a:pPr>
                      <a:r>
                        <a:rPr lang="it-IT" sz="2000" b="0" dirty="0">
                          <a:solidFill>
                            <a:schemeClr val="tx1"/>
                          </a:solidFill>
                          <a:latin typeface="Century Gothic"/>
                          <a:ea typeface="Century Gothic"/>
                          <a:cs typeface="Century Gothic"/>
                          <a:sym typeface="Century Gothic"/>
                        </a:rPr>
                        <a:t>monitoraggio finale</a:t>
                      </a:r>
                      <a:endParaRPr dirty="0">
                        <a:solidFill>
                          <a:schemeClr val="tx1"/>
                        </a:solidFill>
                      </a:endParaRPr>
                    </a:p>
                    <a:p>
                      <a:pPr marL="342900" marR="0" lvl="0" indent="-215900" algn="l" rtl="0">
                        <a:lnSpc>
                          <a:spcPct val="115000"/>
                        </a:lnSpc>
                        <a:spcBef>
                          <a:spcPts val="0"/>
                        </a:spcBef>
                        <a:spcAft>
                          <a:spcPts val="0"/>
                        </a:spcAft>
                        <a:buClr>
                          <a:schemeClr val="dk1"/>
                        </a:buClr>
                        <a:buSzPts val="2000"/>
                        <a:buFont typeface="Noto Sans Symbols"/>
                        <a:buNone/>
                      </a:pPr>
                      <a:endParaRPr sz="2000" b="0" dirty="0">
                        <a:solidFill>
                          <a:schemeClr val="tx1"/>
                        </a:solidFill>
                        <a:latin typeface="Century Gothic"/>
                        <a:ea typeface="Century Gothic"/>
                        <a:cs typeface="Century Gothic"/>
                        <a:sym typeface="Century Gothic"/>
                      </a:endParaRPr>
                    </a:p>
                  </a:txBody>
                  <a:tcPr marL="68575" marR="68575"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lt1"/>
                    </a:solidFill>
                  </a:tcPr>
                </a:tc>
              </a:tr>
              <a:tr h="2087771">
                <a:tc>
                  <a:txBody>
                    <a:bodyPr/>
                    <a:lstStyle/>
                    <a:p>
                      <a:pPr marL="0" marR="0" lvl="0" indent="0" algn="ctr" rtl="0">
                        <a:lnSpc>
                          <a:spcPct val="100000"/>
                        </a:lnSpc>
                        <a:spcBef>
                          <a:spcPts val="0"/>
                        </a:spcBef>
                        <a:spcAft>
                          <a:spcPts val="0"/>
                        </a:spcAft>
                        <a:buNone/>
                      </a:pPr>
                      <a:r>
                        <a:rPr lang="it-IT" sz="1800" dirty="0">
                          <a:solidFill>
                            <a:schemeClr val="tx1"/>
                          </a:solidFill>
                          <a:latin typeface="Century Gothic"/>
                          <a:ea typeface="Century Gothic"/>
                          <a:cs typeface="Century Gothic"/>
                          <a:sym typeface="Century Gothic"/>
                        </a:rPr>
                        <a:t>Attività fisica complementare </a:t>
                      </a:r>
                      <a:endParaRPr dirty="0">
                        <a:solidFill>
                          <a:schemeClr val="tx1"/>
                        </a:solidFill>
                      </a:endParaRPr>
                    </a:p>
                    <a:p>
                      <a:pPr marL="0" marR="0" lvl="0" indent="0" algn="ctr" rtl="0">
                        <a:lnSpc>
                          <a:spcPct val="100000"/>
                        </a:lnSpc>
                        <a:spcBef>
                          <a:spcPts val="600"/>
                        </a:spcBef>
                        <a:spcAft>
                          <a:spcPts val="0"/>
                        </a:spcAft>
                        <a:buNone/>
                      </a:pPr>
                      <a:r>
                        <a:rPr lang="it-IT" sz="1800" dirty="0">
                          <a:solidFill>
                            <a:schemeClr val="tx1"/>
                          </a:solidFill>
                          <a:latin typeface="Century Gothic"/>
                          <a:ea typeface="Century Gothic"/>
                          <a:cs typeface="Century Gothic"/>
                          <a:sym typeface="Century Gothic"/>
                        </a:rPr>
                        <a:t>scuola Primaria e           </a:t>
                      </a:r>
                      <a:endParaRPr dirty="0">
                        <a:solidFill>
                          <a:schemeClr val="tx1"/>
                        </a:solidFill>
                      </a:endParaRPr>
                    </a:p>
                    <a:p>
                      <a:pPr marL="0" marR="0" lvl="0" indent="0" algn="ctr" rtl="0">
                        <a:lnSpc>
                          <a:spcPct val="100000"/>
                        </a:lnSpc>
                        <a:spcBef>
                          <a:spcPts val="600"/>
                        </a:spcBef>
                        <a:spcAft>
                          <a:spcPts val="0"/>
                        </a:spcAft>
                        <a:buNone/>
                      </a:pPr>
                      <a:r>
                        <a:rPr lang="it-IT" sz="1800" dirty="0">
                          <a:solidFill>
                            <a:schemeClr val="tx1"/>
                          </a:solidFill>
                          <a:latin typeface="Century Gothic"/>
                          <a:ea typeface="Century Gothic"/>
                          <a:cs typeface="Century Gothic"/>
                          <a:sym typeface="Century Gothic"/>
                        </a:rPr>
                        <a:t> Sec. di I° Docenti</a:t>
                      </a:r>
                      <a:endParaRPr dirty="0">
                        <a:solidFill>
                          <a:schemeClr val="tx1"/>
                        </a:solidFill>
                      </a:endParaRPr>
                    </a:p>
                    <a:p>
                      <a:pPr marL="285750" marR="0" lvl="0" indent="-285750" algn="l" rtl="0">
                        <a:lnSpc>
                          <a:spcPct val="115000"/>
                        </a:lnSpc>
                        <a:spcBef>
                          <a:spcPts val="600"/>
                        </a:spcBef>
                        <a:spcAft>
                          <a:spcPts val="0"/>
                        </a:spcAft>
                        <a:buClr>
                          <a:schemeClr val="dk1"/>
                        </a:buClr>
                        <a:buSzPts val="1800"/>
                        <a:buFont typeface="Noto Sans Symbols"/>
                        <a:buChar char="▪"/>
                      </a:pPr>
                      <a:r>
                        <a:rPr lang="it-IT" sz="1800" dirty="0">
                          <a:solidFill>
                            <a:schemeClr val="tx1"/>
                          </a:solidFill>
                          <a:latin typeface="Century Gothic"/>
                          <a:ea typeface="Century Gothic"/>
                          <a:cs typeface="Century Gothic"/>
                          <a:sym typeface="Century Gothic"/>
                        </a:rPr>
                        <a:t> Docente </a:t>
                      </a:r>
                      <a:r>
                        <a:rPr lang="it-IT" sz="1800" dirty="0" err="1">
                          <a:solidFill>
                            <a:schemeClr val="tx1"/>
                          </a:solidFill>
                          <a:latin typeface="Century Gothic"/>
                          <a:ea typeface="Century Gothic"/>
                          <a:cs typeface="Century Gothic"/>
                          <a:sym typeface="Century Gothic"/>
                        </a:rPr>
                        <a:t>Mayerà</a:t>
                      </a:r>
                      <a:r>
                        <a:rPr lang="it-IT" sz="1800" dirty="0">
                          <a:solidFill>
                            <a:schemeClr val="tx1"/>
                          </a:solidFill>
                          <a:latin typeface="Century Gothic"/>
                          <a:ea typeface="Century Gothic"/>
                          <a:cs typeface="Century Gothic"/>
                          <a:sym typeface="Century Gothic"/>
                        </a:rPr>
                        <a:t> (sc. Primaria)</a:t>
                      </a:r>
                      <a:endParaRPr dirty="0">
                        <a:solidFill>
                          <a:schemeClr val="tx1"/>
                        </a:solidFill>
                      </a:endParaRPr>
                    </a:p>
                    <a:p>
                      <a:pPr marL="285750" marR="0" lvl="0" indent="-285750" algn="l" rtl="0">
                        <a:lnSpc>
                          <a:spcPct val="115000"/>
                        </a:lnSpc>
                        <a:spcBef>
                          <a:spcPts val="1000"/>
                        </a:spcBef>
                        <a:spcAft>
                          <a:spcPts val="0"/>
                        </a:spcAft>
                        <a:buClr>
                          <a:schemeClr val="dk1"/>
                        </a:buClr>
                        <a:buSzPts val="1800"/>
                        <a:buFont typeface="Noto Sans Symbols"/>
                        <a:buChar char="▪"/>
                      </a:pPr>
                      <a:r>
                        <a:rPr lang="it-IT" sz="1800" dirty="0">
                          <a:solidFill>
                            <a:schemeClr val="tx1"/>
                          </a:solidFill>
                          <a:latin typeface="Century Gothic"/>
                          <a:ea typeface="Century Gothic"/>
                          <a:cs typeface="Century Gothic"/>
                          <a:sym typeface="Century Gothic"/>
                        </a:rPr>
                        <a:t> Prof.ssa </a:t>
                      </a:r>
                      <a:r>
                        <a:rPr lang="it-IT" sz="1800" dirty="0" err="1">
                          <a:solidFill>
                            <a:schemeClr val="tx1"/>
                          </a:solidFill>
                          <a:latin typeface="Century Gothic"/>
                          <a:ea typeface="Century Gothic"/>
                          <a:cs typeface="Century Gothic"/>
                          <a:sym typeface="Century Gothic"/>
                        </a:rPr>
                        <a:t>Parlapiano</a:t>
                      </a:r>
                      <a:r>
                        <a:rPr lang="it-IT" sz="1800" dirty="0">
                          <a:solidFill>
                            <a:schemeClr val="tx1"/>
                          </a:solidFill>
                          <a:latin typeface="Century Gothic"/>
                          <a:ea typeface="Century Gothic"/>
                          <a:cs typeface="Century Gothic"/>
                          <a:sym typeface="Century Gothic"/>
                        </a:rPr>
                        <a:t> (sc. secondaria)</a:t>
                      </a:r>
                      <a:endParaRPr dirty="0">
                        <a:solidFill>
                          <a:schemeClr val="tx1"/>
                        </a:solidFill>
                      </a:endParaRPr>
                    </a:p>
                  </a:txBody>
                  <a:tcPr marL="68575" marR="68575"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lt1"/>
                    </a:solidFill>
                  </a:tcPr>
                </a:tc>
                <a:tc>
                  <a:txBody>
                    <a:bodyPr/>
                    <a:lstStyle/>
                    <a:p>
                      <a:pPr marL="342900" marR="0" lvl="0" indent="-342900" algn="just" rtl="0">
                        <a:lnSpc>
                          <a:spcPct val="115000"/>
                        </a:lnSpc>
                        <a:spcBef>
                          <a:spcPts val="0"/>
                        </a:spcBef>
                        <a:spcAft>
                          <a:spcPts val="0"/>
                        </a:spcAft>
                        <a:buClr>
                          <a:schemeClr val="dk1"/>
                        </a:buClr>
                        <a:buSzPts val="2000"/>
                        <a:buFont typeface="Noto Sans Symbols"/>
                        <a:buChar char="▪"/>
                      </a:pPr>
                      <a:r>
                        <a:rPr lang="it-IT" sz="2000" b="0" dirty="0">
                          <a:solidFill>
                            <a:schemeClr val="tx1"/>
                          </a:solidFill>
                          <a:latin typeface="Century Gothic"/>
                          <a:ea typeface="Century Gothic"/>
                          <a:cs typeface="Century Gothic"/>
                          <a:sym typeface="Century Gothic"/>
                        </a:rPr>
                        <a:t>Referente del Progetto e compilazione della scheda di progetto </a:t>
                      </a:r>
                      <a:endParaRPr dirty="0">
                        <a:solidFill>
                          <a:schemeClr val="tx1"/>
                        </a:solidFill>
                      </a:endParaRPr>
                    </a:p>
                    <a:p>
                      <a:pPr marL="342900" marR="0" lvl="0" indent="-342900" algn="just" rtl="0">
                        <a:lnSpc>
                          <a:spcPct val="115000"/>
                        </a:lnSpc>
                        <a:spcBef>
                          <a:spcPts val="0"/>
                        </a:spcBef>
                        <a:spcAft>
                          <a:spcPts val="0"/>
                        </a:spcAft>
                        <a:buClr>
                          <a:schemeClr val="dk1"/>
                        </a:buClr>
                        <a:buSzPts val="2000"/>
                        <a:buFont typeface="Noto Sans Symbols"/>
                        <a:buChar char="▪"/>
                      </a:pPr>
                      <a:r>
                        <a:rPr lang="it-IT" sz="2000" b="0" dirty="0">
                          <a:solidFill>
                            <a:schemeClr val="tx1"/>
                          </a:solidFill>
                          <a:latin typeface="Century Gothic"/>
                          <a:ea typeface="Century Gothic"/>
                          <a:cs typeface="Century Gothic"/>
                          <a:sym typeface="Century Gothic"/>
                        </a:rPr>
                        <a:t>attuazione della attività con gli alunni </a:t>
                      </a:r>
                      <a:endParaRPr dirty="0">
                        <a:solidFill>
                          <a:schemeClr val="tx1"/>
                        </a:solidFill>
                      </a:endParaRPr>
                    </a:p>
                    <a:p>
                      <a:pPr marL="342900" marR="0" lvl="0" indent="-342900" algn="just" rtl="0">
                        <a:lnSpc>
                          <a:spcPct val="115000"/>
                        </a:lnSpc>
                        <a:spcBef>
                          <a:spcPts val="0"/>
                        </a:spcBef>
                        <a:spcAft>
                          <a:spcPts val="0"/>
                        </a:spcAft>
                        <a:buClr>
                          <a:schemeClr val="dk1"/>
                        </a:buClr>
                        <a:buSzPts val="2000"/>
                        <a:buFont typeface="Noto Sans Symbols"/>
                        <a:buChar char="▪"/>
                      </a:pPr>
                      <a:r>
                        <a:rPr lang="it-IT" sz="2000" b="0" dirty="0">
                          <a:solidFill>
                            <a:schemeClr val="tx1"/>
                          </a:solidFill>
                          <a:latin typeface="Century Gothic"/>
                          <a:ea typeface="Century Gothic"/>
                          <a:cs typeface="Century Gothic"/>
                          <a:sym typeface="Century Gothic"/>
                        </a:rPr>
                        <a:t>monitoraggio finale</a:t>
                      </a:r>
                      <a:endParaRPr dirty="0">
                        <a:solidFill>
                          <a:schemeClr val="tx1"/>
                        </a:solidFill>
                      </a:endParaRPr>
                    </a:p>
                  </a:txBody>
                  <a:tcPr marL="68575" marR="68575"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lt1"/>
                    </a:solidFill>
                  </a:tcPr>
                </a:tc>
              </a:tr>
            </a:tbl>
          </a:graphicData>
        </a:graphic>
      </p:graphicFrame>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80"/>
        <p:cNvGrpSpPr/>
        <p:nvPr/>
      </p:nvGrpSpPr>
      <p:grpSpPr>
        <a:xfrm>
          <a:off x="0" y="0"/>
          <a:ext cx="0" cy="0"/>
          <a:chOff x="0" y="0"/>
          <a:chExt cx="0" cy="0"/>
        </a:xfrm>
      </p:grpSpPr>
      <p:graphicFrame>
        <p:nvGraphicFramePr>
          <p:cNvPr id="381" name="Google Shape;381;p32"/>
          <p:cNvGraphicFramePr/>
          <p:nvPr>
            <p:extLst>
              <p:ext uri="{D42A27DB-BD31-4B8C-83A1-F6EECF244321}">
                <p14:modId xmlns:p14="http://schemas.microsoft.com/office/powerpoint/2010/main" val="849777758"/>
              </p:ext>
            </p:extLst>
          </p:nvPr>
        </p:nvGraphicFramePr>
        <p:xfrm>
          <a:off x="1" y="1395663"/>
          <a:ext cx="12191999" cy="5516880"/>
        </p:xfrm>
        <a:graphic>
          <a:graphicData uri="http://schemas.openxmlformats.org/drawingml/2006/table">
            <a:tbl>
              <a:tblPr firstRow="1" firstCol="1" bandRow="1">
                <a:noFill/>
                <a:tableStyleId>{786BDF94-1CCC-49DB-8AD0-1CCA35DFA441}</a:tableStyleId>
              </a:tblPr>
              <a:tblGrid>
                <a:gridCol w="2955231"/>
                <a:gridCol w="9236768"/>
              </a:tblGrid>
              <a:tr h="5462337">
                <a:tc>
                  <a:txBody>
                    <a:bodyPr/>
                    <a:lstStyle/>
                    <a:p>
                      <a:pPr marL="0" marR="0" lvl="0" indent="0" algn="l" rtl="0">
                        <a:lnSpc>
                          <a:spcPct val="115000"/>
                        </a:lnSpc>
                        <a:spcBef>
                          <a:spcPts val="0"/>
                        </a:spcBef>
                        <a:spcAft>
                          <a:spcPts val="0"/>
                        </a:spcAft>
                        <a:buNone/>
                      </a:pPr>
                      <a:r>
                        <a:rPr lang="it-IT" sz="1800" b="1" dirty="0" smtClean="0">
                          <a:solidFill>
                            <a:schemeClr val="dk1"/>
                          </a:solidFill>
                          <a:latin typeface="Century Gothic"/>
                          <a:ea typeface="Century Gothic"/>
                          <a:cs typeface="Century Gothic"/>
                          <a:sym typeface="Century Gothic"/>
                        </a:rPr>
                        <a:t>   ANIMATORE </a:t>
                      </a:r>
                      <a:r>
                        <a:rPr lang="it-IT" sz="1800" dirty="0">
                          <a:solidFill>
                            <a:schemeClr val="dk1"/>
                          </a:solidFill>
                        </a:rPr>
                        <a:t>DIGITALE</a:t>
                      </a:r>
                      <a:endParaRPr sz="1800" dirty="0">
                        <a:solidFill>
                          <a:schemeClr val="dk1"/>
                        </a:solidFill>
                      </a:endParaRPr>
                    </a:p>
                    <a:p>
                      <a:pPr marL="0" marR="0" lvl="0" indent="0" algn="l" rtl="0">
                        <a:lnSpc>
                          <a:spcPct val="115000"/>
                        </a:lnSpc>
                        <a:spcBef>
                          <a:spcPts val="0"/>
                        </a:spcBef>
                        <a:spcAft>
                          <a:spcPts val="0"/>
                        </a:spcAft>
                        <a:buNone/>
                      </a:pPr>
                      <a:endParaRPr sz="1800" dirty="0">
                        <a:solidFill>
                          <a:schemeClr val="tx1"/>
                        </a:solidFill>
                      </a:endParaRPr>
                    </a:p>
                    <a:p>
                      <a:pPr marL="0" marR="0" lvl="0" indent="0" algn="l" rtl="0">
                        <a:lnSpc>
                          <a:spcPct val="115000"/>
                        </a:lnSpc>
                        <a:spcBef>
                          <a:spcPts val="0"/>
                        </a:spcBef>
                        <a:spcAft>
                          <a:spcPts val="0"/>
                        </a:spcAft>
                        <a:buNone/>
                      </a:pPr>
                      <a:endParaRPr sz="1800" dirty="0">
                        <a:solidFill>
                          <a:schemeClr val="tx1"/>
                        </a:solidFill>
                      </a:endParaRPr>
                    </a:p>
                    <a:p>
                      <a:pPr marL="0" marR="0" lvl="0" indent="0" algn="l" rtl="0">
                        <a:lnSpc>
                          <a:spcPct val="115000"/>
                        </a:lnSpc>
                        <a:spcBef>
                          <a:spcPts val="0"/>
                        </a:spcBef>
                        <a:spcAft>
                          <a:spcPts val="0"/>
                        </a:spcAft>
                        <a:buNone/>
                      </a:pPr>
                      <a:r>
                        <a:rPr lang="it-IT" sz="1800" b="1" dirty="0">
                          <a:solidFill>
                            <a:schemeClr val="tx1"/>
                          </a:solidFill>
                        </a:rPr>
                        <a:t> </a:t>
                      </a:r>
                      <a:r>
                        <a:rPr lang="it-IT" sz="1800" b="1" dirty="0" smtClean="0">
                          <a:solidFill>
                            <a:schemeClr val="tx1"/>
                          </a:solidFill>
                        </a:rPr>
                        <a:t>       Docente Mariotti</a:t>
                      </a:r>
                      <a:endParaRPr dirty="0">
                        <a:solidFill>
                          <a:schemeClr val="tx1"/>
                        </a:solidFill>
                      </a:endParaRPr>
                    </a:p>
                    <a:p>
                      <a:pPr marL="0" marR="0" lvl="0" indent="0" algn="ctr" rtl="0">
                        <a:lnSpc>
                          <a:spcPct val="115000"/>
                        </a:lnSpc>
                        <a:spcBef>
                          <a:spcPts val="0"/>
                        </a:spcBef>
                        <a:spcAft>
                          <a:spcPts val="0"/>
                        </a:spcAft>
                        <a:buNone/>
                      </a:pPr>
                      <a:endParaRPr sz="1800" b="1" dirty="0">
                        <a:solidFill>
                          <a:schemeClr val="tx1"/>
                        </a:solidFill>
                      </a:endParaRPr>
                    </a:p>
                    <a:p>
                      <a:pPr marL="0" marR="0" lvl="0" indent="0" algn="ctr" rtl="0">
                        <a:lnSpc>
                          <a:spcPct val="115000"/>
                        </a:lnSpc>
                        <a:spcBef>
                          <a:spcPts val="0"/>
                        </a:spcBef>
                        <a:spcAft>
                          <a:spcPts val="0"/>
                        </a:spcAft>
                        <a:buNone/>
                      </a:pPr>
                      <a:r>
                        <a:rPr lang="it-IT" sz="1800" b="1" dirty="0">
                          <a:solidFill>
                            <a:schemeClr val="tx1"/>
                          </a:solidFill>
                        </a:rPr>
                        <a:t>e</a:t>
                      </a:r>
                      <a:endParaRPr dirty="0">
                        <a:solidFill>
                          <a:schemeClr val="tx1"/>
                        </a:solidFill>
                      </a:endParaRPr>
                    </a:p>
                    <a:p>
                      <a:pPr marL="0" marR="0" lvl="0" indent="0" algn="ctr" rtl="0">
                        <a:lnSpc>
                          <a:spcPct val="115000"/>
                        </a:lnSpc>
                        <a:spcBef>
                          <a:spcPts val="0"/>
                        </a:spcBef>
                        <a:spcAft>
                          <a:spcPts val="0"/>
                        </a:spcAft>
                        <a:buNone/>
                      </a:pPr>
                      <a:endParaRPr sz="1800" b="1" dirty="0">
                        <a:solidFill>
                          <a:schemeClr val="tx1"/>
                        </a:solidFill>
                      </a:endParaRPr>
                    </a:p>
                    <a:p>
                      <a:pPr marL="0" marR="0" lvl="0" indent="0" algn="ctr" rtl="0">
                        <a:lnSpc>
                          <a:spcPct val="115000"/>
                        </a:lnSpc>
                        <a:spcBef>
                          <a:spcPts val="0"/>
                        </a:spcBef>
                        <a:spcAft>
                          <a:spcPts val="0"/>
                        </a:spcAft>
                        <a:buNone/>
                      </a:pPr>
                      <a:r>
                        <a:rPr lang="it-IT" sz="1800" b="1" dirty="0">
                          <a:solidFill>
                            <a:schemeClr val="tx1"/>
                          </a:solidFill>
                        </a:rPr>
                        <a:t> TEAM DIGITALE</a:t>
                      </a:r>
                      <a:endParaRPr dirty="0">
                        <a:solidFill>
                          <a:schemeClr val="tx1"/>
                        </a:solidFill>
                      </a:endParaRPr>
                    </a:p>
                    <a:p>
                      <a:pPr marL="0" marR="0" lvl="0" indent="0" algn="ctr" rtl="0">
                        <a:lnSpc>
                          <a:spcPct val="115000"/>
                        </a:lnSpc>
                        <a:spcBef>
                          <a:spcPts val="0"/>
                        </a:spcBef>
                        <a:spcAft>
                          <a:spcPts val="0"/>
                        </a:spcAft>
                        <a:buNone/>
                      </a:pPr>
                      <a:endParaRPr sz="1800" b="1" dirty="0">
                        <a:solidFill>
                          <a:schemeClr val="tx1"/>
                        </a:solidFill>
                      </a:endParaRPr>
                    </a:p>
                    <a:p>
                      <a:pPr marL="0" marR="0" lvl="0" indent="0" algn="ctr" rtl="0">
                        <a:lnSpc>
                          <a:spcPct val="115000"/>
                        </a:lnSpc>
                        <a:spcBef>
                          <a:spcPts val="0"/>
                        </a:spcBef>
                        <a:spcAft>
                          <a:spcPts val="0"/>
                        </a:spcAft>
                        <a:buNone/>
                      </a:pPr>
                      <a:r>
                        <a:rPr lang="it-IT" sz="1800" b="1" dirty="0">
                          <a:solidFill>
                            <a:schemeClr val="tx1"/>
                          </a:solidFill>
                        </a:rPr>
                        <a:t>(scuola primaria)</a:t>
                      </a:r>
                      <a:endParaRPr dirty="0">
                        <a:solidFill>
                          <a:schemeClr val="tx1"/>
                        </a:solidFill>
                      </a:endParaRPr>
                    </a:p>
                    <a:p>
                      <a:pPr marL="0" marR="0" lvl="0" indent="0" algn="l" defTabSz="914400" rtl="0" eaLnBrk="1" fontAlgn="auto" latinLnBrk="0" hangingPunct="1">
                        <a:lnSpc>
                          <a:spcPct val="115000"/>
                        </a:lnSpc>
                        <a:spcBef>
                          <a:spcPts val="0"/>
                        </a:spcBef>
                        <a:spcAft>
                          <a:spcPts val="0"/>
                        </a:spcAft>
                        <a:buClr>
                          <a:srgbClr val="000000"/>
                        </a:buClr>
                        <a:buSzTx/>
                        <a:buFont typeface="Arial"/>
                        <a:buNone/>
                        <a:tabLst/>
                        <a:defRPr/>
                      </a:pPr>
                      <a:r>
                        <a:rPr lang="it-IT" sz="1800" b="1" dirty="0">
                          <a:solidFill>
                            <a:schemeClr val="tx1"/>
                          </a:solidFill>
                        </a:rPr>
                        <a:t>       </a:t>
                      </a:r>
                      <a:r>
                        <a:rPr lang="it-IT" sz="1800" b="1" dirty="0" smtClean="0">
                          <a:solidFill>
                            <a:schemeClr val="tx1"/>
                          </a:solidFill>
                        </a:rPr>
                        <a:t>Mariotti</a:t>
                      </a:r>
                      <a:r>
                        <a:rPr lang="it-IT" sz="1800" dirty="0" smtClean="0">
                          <a:solidFill>
                            <a:schemeClr val="tx1"/>
                          </a:solidFill>
                        </a:rPr>
                        <a:t>, </a:t>
                      </a:r>
                      <a:r>
                        <a:rPr lang="it-IT" sz="1800" dirty="0" err="1" smtClean="0">
                          <a:solidFill>
                            <a:schemeClr val="tx1"/>
                          </a:solidFill>
                        </a:rPr>
                        <a:t>Bartoli</a:t>
                      </a:r>
                      <a:r>
                        <a:rPr lang="it-IT" sz="1800" b="1" dirty="0" smtClean="0">
                          <a:solidFill>
                            <a:schemeClr val="tx1"/>
                          </a:solidFill>
                        </a:rPr>
                        <a:t>         </a:t>
                      </a:r>
                      <a:endParaRPr lang="it-IT" sz="1800" dirty="0" smtClean="0">
                        <a:solidFill>
                          <a:schemeClr val="tx1"/>
                        </a:solidFill>
                      </a:endParaRPr>
                    </a:p>
                    <a:p>
                      <a:pPr marL="0" marR="0" lvl="0" indent="0" algn="l" rtl="0">
                        <a:lnSpc>
                          <a:spcPct val="115000"/>
                        </a:lnSpc>
                        <a:spcBef>
                          <a:spcPts val="0"/>
                        </a:spcBef>
                        <a:spcAft>
                          <a:spcPts val="0"/>
                        </a:spcAft>
                        <a:buNone/>
                      </a:pPr>
                      <a:endParaRPr sz="1800" dirty="0">
                        <a:solidFill>
                          <a:schemeClr val="tx1"/>
                        </a:solidFill>
                      </a:endParaRPr>
                    </a:p>
                    <a:p>
                      <a:pPr marL="0" marR="0" lvl="0" indent="0" algn="l" rtl="0">
                        <a:lnSpc>
                          <a:spcPct val="115000"/>
                        </a:lnSpc>
                        <a:spcBef>
                          <a:spcPts val="0"/>
                        </a:spcBef>
                        <a:spcAft>
                          <a:spcPts val="0"/>
                        </a:spcAft>
                        <a:buNone/>
                      </a:pPr>
                      <a:endParaRPr sz="1800" dirty="0">
                        <a:solidFill>
                          <a:schemeClr val="tx1"/>
                        </a:solidFill>
                      </a:endParaRPr>
                    </a:p>
                    <a:p>
                      <a:pPr marL="0" marR="0" lvl="0" indent="0" algn="ctr" rtl="0">
                        <a:lnSpc>
                          <a:spcPct val="115000"/>
                        </a:lnSpc>
                        <a:spcBef>
                          <a:spcPts val="0"/>
                        </a:spcBef>
                        <a:spcAft>
                          <a:spcPts val="0"/>
                        </a:spcAft>
                        <a:buNone/>
                      </a:pPr>
                      <a:r>
                        <a:rPr lang="it-IT" sz="1800" b="1" dirty="0" smtClean="0">
                          <a:solidFill>
                            <a:schemeClr val="tx1"/>
                          </a:solidFill>
                        </a:rPr>
                        <a:t>(</a:t>
                      </a:r>
                      <a:r>
                        <a:rPr lang="it-IT" sz="1800" b="1" dirty="0">
                          <a:solidFill>
                            <a:schemeClr val="tx1"/>
                          </a:solidFill>
                        </a:rPr>
                        <a:t>scuola secondaria)</a:t>
                      </a:r>
                      <a:endParaRPr dirty="0">
                        <a:solidFill>
                          <a:schemeClr val="tx1"/>
                        </a:solidFill>
                      </a:endParaRPr>
                    </a:p>
                    <a:p>
                      <a:pPr marL="0" marR="0" lvl="0" indent="0" algn="ctr" rtl="0">
                        <a:spcBef>
                          <a:spcPts val="0"/>
                        </a:spcBef>
                        <a:spcAft>
                          <a:spcPts val="0"/>
                        </a:spcAft>
                        <a:buNone/>
                      </a:pPr>
                      <a:r>
                        <a:rPr lang="it-IT" sz="1800" dirty="0" err="1" smtClean="0">
                          <a:solidFill>
                            <a:schemeClr val="tx1"/>
                          </a:solidFill>
                        </a:rPr>
                        <a:t>Mariotti,Spaggiari</a:t>
                      </a:r>
                      <a:endParaRPr dirty="0">
                        <a:solidFill>
                          <a:schemeClr val="tx1"/>
                        </a:solidFill>
                      </a:endParaRPr>
                    </a:p>
                    <a:p>
                      <a:pPr marL="0" marR="0" lvl="0" indent="0" algn="l" rtl="0">
                        <a:spcBef>
                          <a:spcPts val="0"/>
                        </a:spcBef>
                        <a:spcAft>
                          <a:spcPts val="0"/>
                        </a:spcAft>
                        <a:buNone/>
                      </a:pPr>
                      <a:endParaRPr sz="1600" dirty="0"/>
                    </a:p>
                    <a:p>
                      <a:pPr marL="0" marR="0" lvl="0" indent="0" algn="l" rtl="0">
                        <a:spcBef>
                          <a:spcPts val="0"/>
                        </a:spcBef>
                        <a:spcAft>
                          <a:spcPts val="0"/>
                        </a:spcAft>
                        <a:buNone/>
                      </a:pPr>
                      <a:endParaRPr sz="1600" dirty="0"/>
                    </a:p>
                  </a:txBody>
                  <a:tcPr marL="63225" marR="63225" marT="0" marB="0" anchor="ctr">
                    <a:lnL w="12700" cap="flat" cmpd="sng" algn="ctr">
                      <a:solidFill>
                        <a:schemeClr val="accent6">
                          <a:lumMod val="60000"/>
                          <a:lumOff val="40000"/>
                        </a:schemeClr>
                      </a:solidFill>
                      <a:prstDash val="solid"/>
                      <a:round/>
                      <a:headEnd type="none" w="med" len="med"/>
                      <a:tailEnd type="none" w="med" len="med"/>
                    </a:lnL>
                    <a:lnR w="12700" cap="flat" cmpd="sng" algn="ctr">
                      <a:solidFill>
                        <a:schemeClr val="accent6">
                          <a:lumMod val="60000"/>
                          <a:lumOff val="40000"/>
                        </a:schemeClr>
                      </a:solidFill>
                      <a:prstDash val="solid"/>
                      <a:round/>
                      <a:headEnd type="none" w="med" len="med"/>
                      <a:tailEnd type="none" w="med" len="med"/>
                    </a:lnR>
                    <a:lnT w="12700" cap="flat" cmpd="sng" algn="ctr">
                      <a:solidFill>
                        <a:schemeClr val="accent6">
                          <a:lumMod val="60000"/>
                          <a:lumOff val="40000"/>
                        </a:schemeClr>
                      </a:solidFill>
                      <a:prstDash val="solid"/>
                      <a:round/>
                      <a:headEnd type="none" w="med" len="med"/>
                      <a:tailEnd type="none" w="med" len="med"/>
                    </a:lnT>
                    <a:lnB w="12700" cap="flat" cmpd="sng" algn="ctr">
                      <a:solidFill>
                        <a:schemeClr val="accent6">
                          <a:lumMod val="60000"/>
                          <a:lumOff val="40000"/>
                        </a:schemeClr>
                      </a:solidFill>
                      <a:prstDash val="solid"/>
                      <a:round/>
                      <a:headEnd type="none" w="med" len="med"/>
                      <a:tailEnd type="none" w="med" len="med"/>
                    </a:lnB>
                    <a:solidFill>
                      <a:schemeClr val="lt1"/>
                    </a:solidFill>
                  </a:tcPr>
                </a:tc>
                <a:tc>
                  <a:txBody>
                    <a:bodyPr/>
                    <a:lstStyle/>
                    <a:p>
                      <a:pPr marL="0" marR="0" lvl="0" indent="0" algn="just" rtl="0">
                        <a:spcBef>
                          <a:spcPts val="0"/>
                        </a:spcBef>
                        <a:spcAft>
                          <a:spcPts val="0"/>
                        </a:spcAft>
                        <a:buNone/>
                      </a:pPr>
                      <a:r>
                        <a:rPr lang="it-IT" sz="1800" b="1" dirty="0">
                          <a:solidFill>
                            <a:schemeClr val="dk1"/>
                          </a:solidFill>
                          <a:latin typeface="Century Gothic"/>
                          <a:ea typeface="Century Gothic"/>
                          <a:cs typeface="Century Gothic"/>
                          <a:sym typeface="Century Gothic"/>
                        </a:rPr>
                        <a:t>L’animatore digitale, </a:t>
                      </a:r>
                      <a:r>
                        <a:rPr lang="it-IT" sz="1800" b="0" dirty="0">
                          <a:solidFill>
                            <a:schemeClr val="dk1"/>
                          </a:solidFill>
                          <a:latin typeface="Century Gothic"/>
                          <a:ea typeface="Century Gothic"/>
                          <a:cs typeface="Century Gothic"/>
                          <a:sym typeface="Century Gothic"/>
                        </a:rPr>
                        <a:t>figura introdotta dal Piano Nazionale per la Scuola Digitale, ha un ruolo strategico nella diffusione dell’innovazione digitale a scuola. Deve occuparsi di:</a:t>
                      </a:r>
                      <a:endParaRPr dirty="0"/>
                    </a:p>
                    <a:p>
                      <a:pPr marL="0" marR="0" lvl="0" indent="0" algn="just" rtl="0">
                        <a:spcBef>
                          <a:spcPts val="0"/>
                        </a:spcBef>
                        <a:spcAft>
                          <a:spcPts val="0"/>
                        </a:spcAft>
                        <a:buNone/>
                      </a:pPr>
                      <a:endParaRPr sz="1800" b="0" dirty="0">
                        <a:solidFill>
                          <a:schemeClr val="dk1"/>
                        </a:solidFill>
                        <a:latin typeface="Century Gothic"/>
                        <a:ea typeface="Century Gothic"/>
                        <a:cs typeface="Century Gothic"/>
                        <a:sym typeface="Century Gothic"/>
                      </a:endParaRPr>
                    </a:p>
                    <a:p>
                      <a:pPr marL="342900" marR="0" lvl="0" indent="-342900" algn="just" rtl="0">
                        <a:spcBef>
                          <a:spcPts val="0"/>
                        </a:spcBef>
                        <a:spcAft>
                          <a:spcPts val="0"/>
                        </a:spcAft>
                        <a:buClr>
                          <a:schemeClr val="dk1"/>
                        </a:buClr>
                        <a:buSzPts val="1800"/>
                        <a:buFont typeface="Century Gothic"/>
                        <a:buChar char="-"/>
                      </a:pPr>
                      <a:r>
                        <a:rPr lang="it-IT" sz="1800" b="1" dirty="0">
                          <a:solidFill>
                            <a:schemeClr val="dk1"/>
                          </a:solidFill>
                          <a:latin typeface="Century Gothic"/>
                          <a:ea typeface="Century Gothic"/>
                          <a:cs typeface="Century Gothic"/>
                          <a:sym typeface="Century Gothic"/>
                        </a:rPr>
                        <a:t>formazione</a:t>
                      </a:r>
                      <a:r>
                        <a:rPr lang="it-IT" sz="1800" b="0" dirty="0">
                          <a:solidFill>
                            <a:schemeClr val="dk1"/>
                          </a:solidFill>
                          <a:latin typeface="Century Gothic"/>
                          <a:ea typeface="Century Gothic"/>
                          <a:cs typeface="Century Gothic"/>
                          <a:sym typeface="Century Gothic"/>
                        </a:rPr>
                        <a:t> interna attraverso l’organizzazione di laboratori formativi  favorendo la partecipazione di tutta la comunità scolastica alle attività formative</a:t>
                      </a:r>
                      <a:endParaRPr dirty="0"/>
                    </a:p>
                    <a:p>
                      <a:pPr marL="342900" marR="0" lvl="0" indent="-342900" algn="just" rtl="0">
                        <a:spcBef>
                          <a:spcPts val="0"/>
                        </a:spcBef>
                        <a:spcAft>
                          <a:spcPts val="0"/>
                        </a:spcAft>
                        <a:buClr>
                          <a:schemeClr val="dk1"/>
                        </a:buClr>
                        <a:buSzPts val="1800"/>
                        <a:buFont typeface="Century Gothic"/>
                        <a:buChar char="-"/>
                      </a:pPr>
                      <a:r>
                        <a:rPr lang="it-IT" sz="1800" b="1" dirty="0">
                          <a:solidFill>
                            <a:schemeClr val="dk1"/>
                          </a:solidFill>
                          <a:latin typeface="Century Gothic"/>
                          <a:ea typeface="Century Gothic"/>
                          <a:cs typeface="Century Gothic"/>
                          <a:sym typeface="Century Gothic"/>
                        </a:rPr>
                        <a:t>coinvolgimento</a:t>
                      </a:r>
                      <a:r>
                        <a:rPr lang="it-IT" sz="1800" b="0" dirty="0">
                          <a:solidFill>
                            <a:schemeClr val="dk1"/>
                          </a:solidFill>
                          <a:latin typeface="Century Gothic"/>
                          <a:ea typeface="Century Gothic"/>
                          <a:cs typeface="Century Gothic"/>
                          <a:sym typeface="Century Gothic"/>
                        </a:rPr>
                        <a:t> della comunità scolastica per la realizzazione di una cultura digitale condivisa attraverso momenti formativi anche con le famiglie e altri attori del territorio e favorendo la partecipazione degli studenti ad attività anche strutturate sul tema del Piano Nazionale per la scuola digitale</a:t>
                      </a:r>
                      <a:endParaRPr dirty="0"/>
                    </a:p>
                    <a:p>
                      <a:pPr marL="342900" marR="0" lvl="0" indent="-342900" algn="just" rtl="0">
                        <a:spcBef>
                          <a:spcPts val="0"/>
                        </a:spcBef>
                        <a:spcAft>
                          <a:spcPts val="0"/>
                        </a:spcAft>
                        <a:buClr>
                          <a:schemeClr val="dk1"/>
                        </a:buClr>
                        <a:buSzPts val="1800"/>
                        <a:buFont typeface="Century Gothic"/>
                        <a:buChar char="-"/>
                      </a:pPr>
                      <a:r>
                        <a:rPr lang="it-IT" sz="1800" b="1" dirty="0">
                          <a:solidFill>
                            <a:schemeClr val="dk1"/>
                          </a:solidFill>
                          <a:latin typeface="Century Gothic"/>
                          <a:ea typeface="Century Gothic"/>
                          <a:cs typeface="Century Gothic"/>
                          <a:sym typeface="Century Gothic"/>
                        </a:rPr>
                        <a:t>creazione</a:t>
                      </a:r>
                      <a:r>
                        <a:rPr lang="it-IT" sz="1800" b="0" dirty="0">
                          <a:solidFill>
                            <a:schemeClr val="dk1"/>
                          </a:solidFill>
                          <a:latin typeface="Century Gothic"/>
                          <a:ea typeface="Century Gothic"/>
                          <a:cs typeface="Century Gothic"/>
                          <a:sym typeface="Century Gothic"/>
                        </a:rPr>
                        <a:t> di soluzioni innovative con l’individuazione di soluzioni metodologiche e tecnologiche sostenibili da diffondere all’interno degli ambienti della scuola. </a:t>
                      </a:r>
                      <a:endParaRPr dirty="0"/>
                    </a:p>
                    <a:p>
                      <a:pPr marL="342900" marR="0" lvl="0" indent="-342900" algn="just" rtl="0">
                        <a:spcBef>
                          <a:spcPts val="0"/>
                        </a:spcBef>
                        <a:spcAft>
                          <a:spcPts val="0"/>
                        </a:spcAft>
                        <a:buClr>
                          <a:schemeClr val="dk1"/>
                        </a:buClr>
                        <a:buSzPts val="1800"/>
                        <a:buFont typeface="Century Gothic"/>
                        <a:buChar char="-"/>
                      </a:pPr>
                      <a:r>
                        <a:rPr lang="it-IT" sz="1800" b="1" dirty="0">
                          <a:solidFill>
                            <a:schemeClr val="dk1"/>
                          </a:solidFill>
                          <a:latin typeface="Century Gothic"/>
                          <a:ea typeface="Century Gothic"/>
                          <a:cs typeface="Century Gothic"/>
                          <a:sym typeface="Century Gothic"/>
                        </a:rPr>
                        <a:t>Il team per l’innovazione tecnologica </a:t>
                      </a:r>
                      <a:r>
                        <a:rPr lang="it-IT" sz="1800" b="0" dirty="0">
                          <a:solidFill>
                            <a:schemeClr val="dk1"/>
                          </a:solidFill>
                        </a:rPr>
                        <a:t>supporterà l'animatore digitale con il compito di favorire il processo di digitalizzazione nella scuola. Dovrà dare supporto alle famiglie e agli alunni rispetto all’utilizzo delle piattaforme utilizzate dalla scuola e supportare i colleghi nei problemi relativi all’uso quotidiano delle strumentazioni informatiche</a:t>
                      </a:r>
                      <a:endParaRPr sz="1800" b="0" dirty="0">
                        <a:solidFill>
                          <a:schemeClr val="dk1"/>
                        </a:solidFill>
                      </a:endParaRPr>
                    </a:p>
                    <a:p>
                      <a:pPr marL="0" marR="0" lvl="0" indent="0" algn="just" rtl="0">
                        <a:spcBef>
                          <a:spcPts val="0"/>
                        </a:spcBef>
                        <a:spcAft>
                          <a:spcPts val="0"/>
                        </a:spcAft>
                        <a:buClr>
                          <a:schemeClr val="dk1"/>
                        </a:buClr>
                        <a:buSzPts val="2000"/>
                        <a:buFont typeface="Century Gothic"/>
                        <a:buNone/>
                      </a:pPr>
                      <a:endParaRPr sz="2000" b="0" dirty="0">
                        <a:solidFill>
                          <a:schemeClr val="dk1"/>
                        </a:solidFill>
                        <a:latin typeface="Century Gothic"/>
                        <a:ea typeface="Century Gothic"/>
                        <a:cs typeface="Century Gothic"/>
                        <a:sym typeface="Century Gothic"/>
                      </a:endParaRPr>
                    </a:p>
                  </a:txBody>
                  <a:tcPr marL="63225" marR="63225" marT="0" marB="0" anchor="ctr">
                    <a:lnL w="12700" cap="flat" cmpd="sng" algn="ctr">
                      <a:solidFill>
                        <a:schemeClr val="accent6">
                          <a:lumMod val="60000"/>
                          <a:lumOff val="40000"/>
                        </a:schemeClr>
                      </a:solidFill>
                      <a:prstDash val="solid"/>
                      <a:round/>
                      <a:headEnd type="none" w="med" len="med"/>
                      <a:tailEnd type="none" w="med" len="med"/>
                    </a:lnL>
                    <a:lnR w="12700" cap="flat" cmpd="sng" algn="ctr">
                      <a:solidFill>
                        <a:schemeClr val="accent6">
                          <a:lumMod val="60000"/>
                          <a:lumOff val="40000"/>
                        </a:schemeClr>
                      </a:solidFill>
                      <a:prstDash val="solid"/>
                      <a:round/>
                      <a:headEnd type="none" w="med" len="med"/>
                      <a:tailEnd type="none" w="med" len="med"/>
                    </a:lnR>
                    <a:lnT w="12700" cap="flat" cmpd="sng" algn="ctr">
                      <a:solidFill>
                        <a:schemeClr val="accent6">
                          <a:lumMod val="60000"/>
                          <a:lumOff val="40000"/>
                        </a:schemeClr>
                      </a:solidFill>
                      <a:prstDash val="solid"/>
                      <a:round/>
                      <a:headEnd type="none" w="med" len="med"/>
                      <a:tailEnd type="none" w="med" len="med"/>
                    </a:lnT>
                    <a:lnB w="12700" cap="flat" cmpd="sng" algn="ctr">
                      <a:solidFill>
                        <a:schemeClr val="accent6">
                          <a:lumMod val="60000"/>
                          <a:lumOff val="40000"/>
                        </a:schemeClr>
                      </a:solidFill>
                      <a:prstDash val="solid"/>
                      <a:round/>
                      <a:headEnd type="none" w="med" len="med"/>
                      <a:tailEnd type="none" w="med" len="med"/>
                    </a:lnB>
                    <a:solidFill>
                      <a:schemeClr val="lt1"/>
                    </a:solidFill>
                  </a:tcPr>
                </a:tc>
              </a:tr>
            </a:tbl>
          </a:graphicData>
        </a:graphic>
      </p:graphicFrame>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85"/>
        <p:cNvGrpSpPr/>
        <p:nvPr/>
      </p:nvGrpSpPr>
      <p:grpSpPr>
        <a:xfrm>
          <a:off x="0" y="0"/>
          <a:ext cx="0" cy="0"/>
          <a:chOff x="0" y="0"/>
          <a:chExt cx="0" cy="0"/>
        </a:xfrm>
      </p:grpSpPr>
      <p:graphicFrame>
        <p:nvGraphicFramePr>
          <p:cNvPr id="386" name="Google Shape;386;p33"/>
          <p:cNvGraphicFramePr/>
          <p:nvPr>
            <p:extLst>
              <p:ext uri="{D42A27DB-BD31-4B8C-83A1-F6EECF244321}">
                <p14:modId xmlns:p14="http://schemas.microsoft.com/office/powerpoint/2010/main" val="3423365088"/>
              </p:ext>
            </p:extLst>
          </p:nvPr>
        </p:nvGraphicFramePr>
        <p:xfrm>
          <a:off x="0" y="887896"/>
          <a:ext cx="12192000" cy="5970100"/>
        </p:xfrm>
        <a:graphic>
          <a:graphicData uri="http://schemas.openxmlformats.org/drawingml/2006/table">
            <a:tbl>
              <a:tblPr firstRow="1" firstCol="1" bandRow="1">
                <a:noFill/>
                <a:tableStyleId>{786BDF94-1CCC-49DB-8AD0-1CCA35DFA441}</a:tableStyleId>
              </a:tblPr>
              <a:tblGrid>
                <a:gridCol w="2189750"/>
                <a:gridCol w="10002250"/>
              </a:tblGrid>
              <a:tr h="5970100">
                <a:tc>
                  <a:txBody>
                    <a:bodyPr/>
                    <a:lstStyle/>
                    <a:p>
                      <a:pPr marL="0" marR="0" lvl="0" indent="0" algn="ctr" rtl="0">
                        <a:spcBef>
                          <a:spcPts val="0"/>
                        </a:spcBef>
                        <a:spcAft>
                          <a:spcPts val="0"/>
                        </a:spcAft>
                        <a:buNone/>
                      </a:pPr>
                      <a:r>
                        <a:rPr lang="it-IT" sz="1600" dirty="0">
                          <a:solidFill>
                            <a:schemeClr val="tx1"/>
                          </a:solidFill>
                        </a:rPr>
                        <a:t>AREA DELLA DIDATTICA </a:t>
                      </a:r>
                      <a:endParaRPr dirty="0">
                        <a:solidFill>
                          <a:schemeClr val="tx1"/>
                        </a:solidFill>
                      </a:endParaRPr>
                    </a:p>
                    <a:p>
                      <a:pPr marL="0" marR="0" lvl="0" indent="0" algn="ctr" rtl="0">
                        <a:spcBef>
                          <a:spcPts val="0"/>
                        </a:spcBef>
                        <a:spcAft>
                          <a:spcPts val="0"/>
                        </a:spcAft>
                        <a:buNone/>
                      </a:pPr>
                      <a:r>
                        <a:rPr lang="it-IT" sz="1600" dirty="0">
                          <a:solidFill>
                            <a:schemeClr val="tx1"/>
                          </a:solidFill>
                        </a:rPr>
                        <a:t>(COMMISSIONI e </a:t>
                      </a:r>
                      <a:endParaRPr dirty="0">
                        <a:solidFill>
                          <a:schemeClr val="tx1"/>
                        </a:solidFill>
                      </a:endParaRPr>
                    </a:p>
                    <a:p>
                      <a:pPr marL="0" marR="0" lvl="0" indent="0" algn="ctr" rtl="0">
                        <a:spcBef>
                          <a:spcPts val="0"/>
                        </a:spcBef>
                        <a:spcAft>
                          <a:spcPts val="0"/>
                        </a:spcAft>
                        <a:buNone/>
                      </a:pPr>
                      <a:r>
                        <a:rPr lang="it-IT" sz="1600" dirty="0">
                          <a:solidFill>
                            <a:schemeClr val="tx1"/>
                          </a:solidFill>
                        </a:rPr>
                        <a:t>GRUPPI DI LAVORO)</a:t>
                      </a:r>
                      <a:endParaRPr sz="1600" dirty="0">
                        <a:solidFill>
                          <a:schemeClr val="tx1"/>
                        </a:solidFill>
                      </a:endParaRPr>
                    </a:p>
                    <a:p>
                      <a:pPr marL="0" marR="0" lvl="0" indent="0" algn="ctr" rtl="0">
                        <a:lnSpc>
                          <a:spcPct val="115000"/>
                        </a:lnSpc>
                        <a:spcBef>
                          <a:spcPts val="0"/>
                        </a:spcBef>
                        <a:spcAft>
                          <a:spcPts val="0"/>
                        </a:spcAft>
                        <a:buNone/>
                      </a:pPr>
                      <a:r>
                        <a:rPr lang="it-IT" sz="1000" dirty="0">
                          <a:solidFill>
                            <a:schemeClr val="tx1"/>
                          </a:solidFill>
                        </a:rPr>
                        <a:t>     </a:t>
                      </a:r>
                      <a:endParaRPr dirty="0">
                        <a:solidFill>
                          <a:schemeClr val="tx1"/>
                        </a:solidFill>
                      </a:endParaRPr>
                    </a:p>
                    <a:p>
                      <a:pPr marL="0" marR="0" lvl="0" indent="0" algn="ctr" rtl="0">
                        <a:lnSpc>
                          <a:spcPct val="115000"/>
                        </a:lnSpc>
                        <a:spcBef>
                          <a:spcPts val="0"/>
                        </a:spcBef>
                        <a:spcAft>
                          <a:spcPts val="0"/>
                        </a:spcAft>
                        <a:buNone/>
                      </a:pPr>
                      <a:endParaRPr sz="1000" dirty="0"/>
                    </a:p>
                  </a:txBody>
                  <a:tcPr marL="63225" marR="63225" marT="0" marB="0" anchor="ctr">
                    <a:lnR w="12700" cap="flat" cmpd="sng">
                      <a:solidFill>
                        <a:schemeClr val="dk1"/>
                      </a:solidFill>
                      <a:prstDash val="solid"/>
                      <a:round/>
                      <a:headEnd type="none" w="sm" len="sm"/>
                      <a:tailEnd type="none" w="sm" len="sm"/>
                    </a:lnR>
                    <a:solidFill>
                      <a:schemeClr val="lt1"/>
                    </a:solidFill>
                  </a:tcPr>
                </a:tc>
                <a:tc>
                  <a:txBody>
                    <a:bodyPr/>
                    <a:lstStyle/>
                    <a:p>
                      <a:pPr marL="0" marR="0" lvl="0" indent="0" algn="ctr" rtl="0">
                        <a:lnSpc>
                          <a:spcPct val="115000"/>
                        </a:lnSpc>
                        <a:spcBef>
                          <a:spcPts val="0"/>
                        </a:spcBef>
                        <a:spcAft>
                          <a:spcPts val="0"/>
                        </a:spcAft>
                        <a:buClr>
                          <a:schemeClr val="dk1"/>
                        </a:buClr>
                        <a:buSzPts val="1800"/>
                        <a:buFont typeface="Arial"/>
                        <a:buNone/>
                      </a:pPr>
                      <a:endParaRPr sz="1800"/>
                    </a:p>
                    <a:p>
                      <a:pPr marL="0" marR="0" lvl="0" indent="0" algn="ctr" rtl="0">
                        <a:lnSpc>
                          <a:spcPct val="115000"/>
                        </a:lnSpc>
                        <a:spcBef>
                          <a:spcPts val="0"/>
                        </a:spcBef>
                        <a:spcAft>
                          <a:spcPts val="0"/>
                        </a:spcAft>
                        <a:buClr>
                          <a:schemeClr val="dk1"/>
                        </a:buClr>
                        <a:buSzPts val="1800"/>
                        <a:buFont typeface="Arial"/>
                        <a:buNone/>
                      </a:pPr>
                      <a:endParaRPr sz="1800"/>
                    </a:p>
                  </a:txBody>
                  <a:tcPr marL="63225" marR="63225" marT="0" marB="0" anchor="ctr">
                    <a:lnL w="12700" cap="flat" cmpd="sng">
                      <a:solidFill>
                        <a:schemeClr val="dk1"/>
                      </a:solidFill>
                      <a:prstDash val="solid"/>
                      <a:round/>
                      <a:headEnd type="none" w="sm" len="sm"/>
                      <a:tailEnd type="none" w="sm" len="sm"/>
                    </a:lnL>
                    <a:solidFill>
                      <a:schemeClr val="lt1"/>
                    </a:solidFill>
                  </a:tcPr>
                </a:tc>
              </a:tr>
            </a:tbl>
          </a:graphicData>
        </a:graphic>
      </p:graphicFrame>
      <p:graphicFrame>
        <p:nvGraphicFramePr>
          <p:cNvPr id="387" name="Google Shape;387;p33"/>
          <p:cNvGraphicFramePr/>
          <p:nvPr/>
        </p:nvGraphicFramePr>
        <p:xfrm>
          <a:off x="2169994" y="887897"/>
          <a:ext cx="10022025" cy="5970100"/>
        </p:xfrm>
        <a:graphic>
          <a:graphicData uri="http://schemas.openxmlformats.org/drawingml/2006/table">
            <a:tbl>
              <a:tblPr firstRow="1" bandRow="1">
                <a:noFill/>
                <a:tableStyleId>{0E11DAA7-9F33-403E-99FB-BAC35A1AEA4F}</a:tableStyleId>
              </a:tblPr>
              <a:tblGrid>
                <a:gridCol w="4160000"/>
                <a:gridCol w="5862025"/>
              </a:tblGrid>
              <a:tr h="397050">
                <a:tc>
                  <a:txBody>
                    <a:bodyPr/>
                    <a:lstStyle/>
                    <a:p>
                      <a:pPr marL="0" marR="0" lvl="0" indent="0" algn="ctr" rtl="0">
                        <a:spcBef>
                          <a:spcPts val="0"/>
                        </a:spcBef>
                        <a:spcAft>
                          <a:spcPts val="0"/>
                        </a:spcAft>
                        <a:buNone/>
                      </a:pPr>
                      <a:r>
                        <a:rPr lang="it-IT" sz="1600">
                          <a:latin typeface="Century Gothic"/>
                          <a:ea typeface="Century Gothic"/>
                          <a:cs typeface="Century Gothic"/>
                          <a:sym typeface="Century Gothic"/>
                        </a:rPr>
                        <a:t>COMMISSIONI</a:t>
                      </a:r>
                      <a:endParaRPr/>
                    </a:p>
                  </a:txBody>
                  <a:tcPr marL="91450" marR="91450" marT="45725" marB="45725" anchor="ctr">
                    <a:solidFill>
                      <a:srgbClr val="F63790"/>
                    </a:solidFill>
                  </a:tcPr>
                </a:tc>
                <a:tc>
                  <a:txBody>
                    <a:bodyPr/>
                    <a:lstStyle/>
                    <a:p>
                      <a:pPr marL="0" marR="0" lvl="0" indent="0" algn="l" rtl="0">
                        <a:spcBef>
                          <a:spcPts val="0"/>
                        </a:spcBef>
                        <a:spcAft>
                          <a:spcPts val="0"/>
                        </a:spcAft>
                        <a:buNone/>
                      </a:pPr>
                      <a:r>
                        <a:rPr lang="it-IT" sz="1600">
                          <a:latin typeface="Century Gothic"/>
                          <a:ea typeface="Century Gothic"/>
                          <a:cs typeface="Century Gothic"/>
                          <a:sym typeface="Century Gothic"/>
                        </a:rPr>
                        <a:t>GRUPPI DI LAVORO</a:t>
                      </a:r>
                      <a:endParaRPr/>
                    </a:p>
                  </a:txBody>
                  <a:tcPr marL="91450" marR="91450" marT="45725" marB="45725" anchor="ctr">
                    <a:solidFill>
                      <a:srgbClr val="F63790"/>
                    </a:solidFill>
                  </a:tcPr>
                </a:tc>
              </a:tr>
              <a:tr h="610600">
                <a:tc>
                  <a:txBody>
                    <a:bodyPr/>
                    <a:lstStyle/>
                    <a:p>
                      <a:pPr marL="0" marR="0" lvl="0" indent="0" algn="l" rtl="0">
                        <a:spcBef>
                          <a:spcPts val="0"/>
                        </a:spcBef>
                        <a:spcAft>
                          <a:spcPts val="0"/>
                        </a:spcAft>
                        <a:buNone/>
                      </a:pPr>
                      <a:r>
                        <a:rPr lang="it-IT" sz="1600">
                          <a:latin typeface="Century Gothic"/>
                          <a:ea typeface="Century Gothic"/>
                          <a:cs typeface="Century Gothic"/>
                          <a:sym typeface="Century Gothic"/>
                        </a:rPr>
                        <a:t>Valutazione e autovalutazione d’istituto </a:t>
                      </a:r>
                      <a:endParaRPr sz="1600" b="0">
                        <a:latin typeface="Century Gothic"/>
                        <a:ea typeface="Century Gothic"/>
                        <a:cs typeface="Century Gothic"/>
                        <a:sym typeface="Century Gothic"/>
                      </a:endParaRPr>
                    </a:p>
                  </a:txBody>
                  <a:tcPr marL="91450" marR="91450" marT="45725" marB="45725">
                    <a:solidFill>
                      <a:srgbClr val="FA77B6"/>
                    </a:solidFill>
                  </a:tcPr>
                </a:tc>
                <a:tc>
                  <a:txBody>
                    <a:bodyPr/>
                    <a:lstStyle/>
                    <a:p>
                      <a:pPr marL="0" marR="0" lvl="0" indent="0" algn="l" rtl="0">
                        <a:spcBef>
                          <a:spcPts val="0"/>
                        </a:spcBef>
                        <a:spcAft>
                          <a:spcPts val="0"/>
                        </a:spcAft>
                        <a:buNone/>
                      </a:pPr>
                      <a:r>
                        <a:rPr lang="it-IT" sz="1600">
                          <a:latin typeface="Century Gothic"/>
                          <a:ea typeface="Century Gothic"/>
                          <a:cs typeface="Century Gothic"/>
                          <a:sym typeface="Century Gothic"/>
                        </a:rPr>
                        <a:t>Patrizi </a:t>
                      </a:r>
                      <a:endParaRPr sz="1600">
                        <a:latin typeface="Century Gothic"/>
                        <a:ea typeface="Century Gothic"/>
                        <a:cs typeface="Century Gothic"/>
                        <a:sym typeface="Century Gothic"/>
                      </a:endParaRPr>
                    </a:p>
                  </a:txBody>
                  <a:tcPr marL="91450" marR="91450" marT="45725" marB="45725">
                    <a:solidFill>
                      <a:srgbClr val="FA77B6"/>
                    </a:solidFill>
                  </a:tcPr>
                </a:tc>
              </a:tr>
              <a:tr h="360325">
                <a:tc>
                  <a:txBody>
                    <a:bodyPr/>
                    <a:lstStyle/>
                    <a:p>
                      <a:pPr marL="0" marR="0" lvl="0" indent="0" algn="l" rtl="0">
                        <a:spcBef>
                          <a:spcPts val="0"/>
                        </a:spcBef>
                        <a:spcAft>
                          <a:spcPts val="0"/>
                        </a:spcAft>
                        <a:buNone/>
                      </a:pPr>
                      <a:r>
                        <a:rPr lang="it-IT" sz="1600">
                          <a:latin typeface="Century Gothic"/>
                          <a:ea typeface="Century Gothic"/>
                          <a:cs typeface="Century Gothic"/>
                          <a:sym typeface="Century Gothic"/>
                        </a:rPr>
                        <a:t>Inclusione-GLI-BES-DSA</a:t>
                      </a:r>
                      <a:endParaRPr/>
                    </a:p>
                  </a:txBody>
                  <a:tcPr marL="91450" marR="91450" marT="45725" marB="45725">
                    <a:solidFill>
                      <a:srgbClr val="FAD1DA"/>
                    </a:solidFill>
                  </a:tcPr>
                </a:tc>
                <a:tc>
                  <a:txBody>
                    <a:bodyPr/>
                    <a:lstStyle/>
                    <a:p>
                      <a:pPr marL="0" marR="0" lvl="0" indent="0" algn="l" rtl="0">
                        <a:spcBef>
                          <a:spcPts val="0"/>
                        </a:spcBef>
                        <a:spcAft>
                          <a:spcPts val="0"/>
                        </a:spcAft>
                        <a:buNone/>
                      </a:pPr>
                      <a:r>
                        <a:rPr lang="it-IT" sz="1600">
                          <a:solidFill>
                            <a:schemeClr val="dk1"/>
                          </a:solidFill>
                          <a:latin typeface="Century Gothic"/>
                          <a:ea typeface="Century Gothic"/>
                          <a:cs typeface="Century Gothic"/>
                          <a:sym typeface="Century Gothic"/>
                        </a:rPr>
                        <a:t>Gaeta-Natale-Salamida</a:t>
                      </a:r>
                      <a:endParaRPr/>
                    </a:p>
                  </a:txBody>
                  <a:tcPr marL="91450" marR="91450" marT="45725" marB="45725">
                    <a:solidFill>
                      <a:srgbClr val="FAD1DA"/>
                    </a:solidFill>
                  </a:tcPr>
                </a:tc>
              </a:tr>
              <a:tr h="892950">
                <a:tc>
                  <a:txBody>
                    <a:bodyPr/>
                    <a:lstStyle/>
                    <a:p>
                      <a:pPr marL="0" marR="0" lvl="0" indent="0" algn="l" rtl="0">
                        <a:spcBef>
                          <a:spcPts val="0"/>
                        </a:spcBef>
                        <a:spcAft>
                          <a:spcPts val="0"/>
                        </a:spcAft>
                        <a:buNone/>
                      </a:pPr>
                      <a:r>
                        <a:rPr lang="it-IT" sz="1600">
                          <a:latin typeface="Century Gothic"/>
                          <a:ea typeface="Century Gothic"/>
                          <a:cs typeface="Century Gothic"/>
                          <a:sym typeface="Century Gothic"/>
                        </a:rPr>
                        <a:t>Docenti di sostegno area inclusione</a:t>
                      </a:r>
                      <a:endParaRPr/>
                    </a:p>
                  </a:txBody>
                  <a:tcPr marL="91450" marR="91450" marT="45725" marB="45725">
                    <a:solidFill>
                      <a:srgbClr val="FA77B6"/>
                    </a:solidFill>
                  </a:tcPr>
                </a:tc>
                <a:tc>
                  <a:txBody>
                    <a:bodyPr/>
                    <a:lstStyle/>
                    <a:p>
                      <a:pPr marL="0" marR="0" lvl="0" indent="0" algn="l" rtl="0">
                        <a:spcBef>
                          <a:spcPts val="0"/>
                        </a:spcBef>
                        <a:spcAft>
                          <a:spcPts val="0"/>
                        </a:spcAft>
                        <a:buNone/>
                      </a:pPr>
                      <a:r>
                        <a:rPr lang="it-IT" sz="1600"/>
                        <a:t>Salamida</a:t>
                      </a:r>
                      <a:r>
                        <a:rPr lang="it-IT" sz="1600">
                          <a:latin typeface="Century Gothic"/>
                          <a:ea typeface="Century Gothic"/>
                          <a:cs typeface="Century Gothic"/>
                          <a:sym typeface="Century Gothic"/>
                        </a:rPr>
                        <a:t> (Mengotti)</a:t>
                      </a:r>
                      <a:endParaRPr/>
                    </a:p>
                    <a:p>
                      <a:pPr marL="0" marR="0" lvl="0" indent="0" algn="l" rtl="0">
                        <a:spcBef>
                          <a:spcPts val="0"/>
                        </a:spcBef>
                        <a:spcAft>
                          <a:spcPts val="0"/>
                        </a:spcAft>
                        <a:buNone/>
                      </a:pPr>
                      <a:r>
                        <a:rPr lang="it-IT" sz="1600">
                          <a:solidFill>
                            <a:schemeClr val="dk1"/>
                          </a:solidFill>
                          <a:latin typeface="Century Gothic"/>
                          <a:ea typeface="Century Gothic"/>
                          <a:cs typeface="Century Gothic"/>
                          <a:sym typeface="Century Gothic"/>
                        </a:rPr>
                        <a:t>Natale (F. Aporti)</a:t>
                      </a:r>
                      <a:endParaRPr/>
                    </a:p>
                    <a:p>
                      <a:pPr marL="0" marR="0" lvl="0" indent="0" algn="l" rtl="0">
                        <a:spcBef>
                          <a:spcPts val="0"/>
                        </a:spcBef>
                        <a:spcAft>
                          <a:spcPts val="0"/>
                        </a:spcAft>
                        <a:buNone/>
                      </a:pPr>
                      <a:r>
                        <a:rPr lang="it-IT" sz="1600"/>
                        <a:t>Gaeta</a:t>
                      </a:r>
                      <a:r>
                        <a:rPr lang="it-IT" sz="1600">
                          <a:latin typeface="Century Gothic"/>
                          <a:ea typeface="Century Gothic"/>
                          <a:cs typeface="Century Gothic"/>
                          <a:sym typeface="Century Gothic"/>
                        </a:rPr>
                        <a:t>   (Sc. Sec. I°)</a:t>
                      </a:r>
                      <a:endParaRPr/>
                    </a:p>
                  </a:txBody>
                  <a:tcPr marL="91450" marR="91450" marT="45725" marB="45725">
                    <a:solidFill>
                      <a:srgbClr val="FA77B6"/>
                    </a:solidFill>
                  </a:tcPr>
                </a:tc>
              </a:tr>
              <a:tr h="397050">
                <a:tc>
                  <a:txBody>
                    <a:bodyPr/>
                    <a:lstStyle/>
                    <a:p>
                      <a:pPr marL="0" marR="0" lvl="0" indent="0" algn="l" rtl="0">
                        <a:spcBef>
                          <a:spcPts val="0"/>
                        </a:spcBef>
                        <a:spcAft>
                          <a:spcPts val="0"/>
                        </a:spcAft>
                        <a:buNone/>
                      </a:pPr>
                      <a:r>
                        <a:rPr lang="it-IT" sz="1600">
                          <a:latin typeface="Century Gothic"/>
                          <a:ea typeface="Century Gothic"/>
                          <a:cs typeface="Century Gothic"/>
                          <a:sym typeface="Century Gothic"/>
                        </a:rPr>
                        <a:t>Continuità </a:t>
                      </a:r>
                      <a:endParaRPr/>
                    </a:p>
                  </a:txBody>
                  <a:tcPr marL="91450" marR="91450" marT="45725" marB="45725">
                    <a:solidFill>
                      <a:srgbClr val="FAD1DA"/>
                    </a:solidFill>
                  </a:tcPr>
                </a:tc>
                <a:tc>
                  <a:txBody>
                    <a:bodyPr/>
                    <a:lstStyle/>
                    <a:p>
                      <a:pPr marL="0" marR="0" lvl="0" indent="0" algn="l" rtl="0">
                        <a:spcBef>
                          <a:spcPts val="0"/>
                        </a:spcBef>
                        <a:spcAft>
                          <a:spcPts val="0"/>
                        </a:spcAft>
                        <a:buNone/>
                      </a:pPr>
                      <a:r>
                        <a:rPr lang="it-IT" sz="1600">
                          <a:latin typeface="Century Gothic"/>
                          <a:ea typeface="Century Gothic"/>
                          <a:cs typeface="Century Gothic"/>
                          <a:sym typeface="Century Gothic"/>
                        </a:rPr>
                        <a:t>Scaperrotta</a:t>
                      </a:r>
                      <a:endParaRPr sz="1600">
                        <a:latin typeface="Century Gothic"/>
                        <a:ea typeface="Century Gothic"/>
                        <a:cs typeface="Century Gothic"/>
                        <a:sym typeface="Century Gothic"/>
                      </a:endParaRPr>
                    </a:p>
                  </a:txBody>
                  <a:tcPr marL="91450" marR="91450" marT="45725" marB="45725">
                    <a:solidFill>
                      <a:srgbClr val="FAD1DA"/>
                    </a:solidFill>
                  </a:tcPr>
                </a:tc>
              </a:tr>
              <a:tr h="397050">
                <a:tc>
                  <a:txBody>
                    <a:bodyPr/>
                    <a:lstStyle/>
                    <a:p>
                      <a:pPr marL="0" marR="0" lvl="0" indent="0" algn="l" rtl="0">
                        <a:spcBef>
                          <a:spcPts val="0"/>
                        </a:spcBef>
                        <a:spcAft>
                          <a:spcPts val="0"/>
                        </a:spcAft>
                        <a:buNone/>
                      </a:pPr>
                      <a:r>
                        <a:rPr lang="it-IT" sz="1600">
                          <a:latin typeface="Century Gothic"/>
                          <a:ea typeface="Century Gothic"/>
                          <a:cs typeface="Century Gothic"/>
                          <a:sym typeface="Century Gothic"/>
                        </a:rPr>
                        <a:t>Prevenzione dispersione scolastica</a:t>
                      </a:r>
                      <a:endParaRPr sz="1600">
                        <a:latin typeface="Century Gothic"/>
                        <a:ea typeface="Century Gothic"/>
                        <a:cs typeface="Century Gothic"/>
                        <a:sym typeface="Century Gothic"/>
                      </a:endParaRPr>
                    </a:p>
                  </a:txBody>
                  <a:tcPr marL="91450" marR="91450" marT="45725" marB="45725">
                    <a:solidFill>
                      <a:srgbClr val="FA77B6"/>
                    </a:solidFill>
                  </a:tcPr>
                </a:tc>
                <a:tc>
                  <a:txBody>
                    <a:bodyPr/>
                    <a:lstStyle/>
                    <a:p>
                      <a:pPr marL="0" marR="0" lvl="0" indent="0" algn="l" rtl="0">
                        <a:spcBef>
                          <a:spcPts val="0"/>
                        </a:spcBef>
                        <a:spcAft>
                          <a:spcPts val="0"/>
                        </a:spcAft>
                        <a:buNone/>
                      </a:pPr>
                      <a:r>
                        <a:rPr lang="it-IT" sz="1600">
                          <a:latin typeface="Century Gothic"/>
                          <a:ea typeface="Century Gothic"/>
                          <a:cs typeface="Century Gothic"/>
                          <a:sym typeface="Century Gothic"/>
                        </a:rPr>
                        <a:t>Scaperrotta</a:t>
                      </a:r>
                      <a:endParaRPr sz="1600">
                        <a:latin typeface="Century Gothic"/>
                        <a:ea typeface="Century Gothic"/>
                        <a:cs typeface="Century Gothic"/>
                        <a:sym typeface="Century Gothic"/>
                      </a:endParaRPr>
                    </a:p>
                  </a:txBody>
                  <a:tcPr marL="91450" marR="91450" marT="45725" marB="45725">
                    <a:solidFill>
                      <a:srgbClr val="FA77B6"/>
                    </a:solidFill>
                  </a:tcPr>
                </a:tc>
              </a:tr>
              <a:tr h="397050">
                <a:tc>
                  <a:txBody>
                    <a:bodyPr/>
                    <a:lstStyle/>
                    <a:p>
                      <a:pPr marL="0" marR="0" lvl="0" indent="0" algn="l" rtl="0">
                        <a:spcBef>
                          <a:spcPts val="0"/>
                        </a:spcBef>
                        <a:spcAft>
                          <a:spcPts val="0"/>
                        </a:spcAft>
                        <a:buNone/>
                      </a:pPr>
                      <a:r>
                        <a:rPr lang="it-IT" sz="1600">
                          <a:latin typeface="Century Gothic"/>
                          <a:ea typeface="Century Gothic"/>
                          <a:cs typeface="Century Gothic"/>
                          <a:sym typeface="Century Gothic"/>
                        </a:rPr>
                        <a:t>Invalsi</a:t>
                      </a:r>
                      <a:endParaRPr/>
                    </a:p>
                  </a:txBody>
                  <a:tcPr marL="91450" marR="91450" marT="45725" marB="45725">
                    <a:solidFill>
                      <a:srgbClr val="FAD1DA"/>
                    </a:solidFill>
                  </a:tcPr>
                </a:tc>
                <a:tc>
                  <a:txBody>
                    <a:bodyPr/>
                    <a:lstStyle/>
                    <a:p>
                      <a:pPr marL="0" marR="0" lvl="0" indent="0" algn="l" rtl="0">
                        <a:spcBef>
                          <a:spcPts val="0"/>
                        </a:spcBef>
                        <a:spcAft>
                          <a:spcPts val="0"/>
                        </a:spcAft>
                        <a:buNone/>
                      </a:pPr>
                      <a:r>
                        <a:rPr lang="it-IT" sz="1600">
                          <a:latin typeface="Century Gothic"/>
                          <a:ea typeface="Century Gothic"/>
                          <a:cs typeface="Century Gothic"/>
                          <a:sym typeface="Century Gothic"/>
                        </a:rPr>
                        <a:t>Lauria</a:t>
                      </a:r>
                      <a:endParaRPr/>
                    </a:p>
                  </a:txBody>
                  <a:tcPr marL="91450" marR="91450" marT="45725" marB="45725">
                    <a:solidFill>
                      <a:srgbClr val="FAD1DA"/>
                    </a:solidFill>
                  </a:tcPr>
                </a:tc>
              </a:tr>
              <a:tr h="397050">
                <a:tc>
                  <a:txBody>
                    <a:bodyPr/>
                    <a:lstStyle/>
                    <a:p>
                      <a:pPr marL="0" marR="0" lvl="0" indent="0" algn="l" rtl="0">
                        <a:spcBef>
                          <a:spcPts val="0"/>
                        </a:spcBef>
                        <a:spcAft>
                          <a:spcPts val="0"/>
                        </a:spcAft>
                        <a:buNone/>
                      </a:pPr>
                      <a:r>
                        <a:rPr lang="it-IT" sz="1600">
                          <a:latin typeface="Century Gothic"/>
                          <a:ea typeface="Century Gothic"/>
                          <a:cs typeface="Century Gothic"/>
                          <a:sym typeface="Century Gothic"/>
                        </a:rPr>
                        <a:t>Animatore digitale</a:t>
                      </a:r>
                      <a:endParaRPr sz="1600">
                        <a:latin typeface="Century Gothic"/>
                        <a:ea typeface="Century Gothic"/>
                        <a:cs typeface="Century Gothic"/>
                        <a:sym typeface="Century Gothic"/>
                      </a:endParaRPr>
                    </a:p>
                  </a:txBody>
                  <a:tcPr marL="91450" marR="91450" marT="45725" marB="45725">
                    <a:solidFill>
                      <a:srgbClr val="FA77B6"/>
                    </a:solidFill>
                  </a:tcPr>
                </a:tc>
                <a:tc>
                  <a:txBody>
                    <a:bodyPr/>
                    <a:lstStyle/>
                    <a:p>
                      <a:pPr marL="0" marR="0" lvl="0" indent="0" algn="l" rtl="0">
                        <a:spcBef>
                          <a:spcPts val="0"/>
                        </a:spcBef>
                        <a:spcAft>
                          <a:spcPts val="0"/>
                        </a:spcAft>
                        <a:buNone/>
                      </a:pPr>
                      <a:r>
                        <a:rPr lang="it-IT" sz="1600">
                          <a:latin typeface="Century Gothic"/>
                          <a:ea typeface="Century Gothic"/>
                          <a:cs typeface="Century Gothic"/>
                          <a:sym typeface="Century Gothic"/>
                        </a:rPr>
                        <a:t>Mariotti</a:t>
                      </a:r>
                      <a:endParaRPr/>
                    </a:p>
                  </a:txBody>
                  <a:tcPr marL="91450" marR="91450" marT="45725" marB="45725">
                    <a:solidFill>
                      <a:srgbClr val="FA77B6"/>
                    </a:solidFill>
                  </a:tcPr>
                </a:tc>
              </a:tr>
              <a:tr h="626650">
                <a:tc>
                  <a:txBody>
                    <a:bodyPr/>
                    <a:lstStyle/>
                    <a:p>
                      <a:pPr marL="0" marR="0" lvl="0" indent="0" algn="l" rtl="0">
                        <a:spcBef>
                          <a:spcPts val="0"/>
                        </a:spcBef>
                        <a:spcAft>
                          <a:spcPts val="0"/>
                        </a:spcAft>
                        <a:buNone/>
                      </a:pPr>
                      <a:r>
                        <a:rPr lang="it-IT" sz="1600">
                          <a:latin typeface="Century Gothic"/>
                          <a:ea typeface="Century Gothic"/>
                          <a:cs typeface="Century Gothic"/>
                          <a:sym typeface="Century Gothic"/>
                        </a:rPr>
                        <a:t>Cambridge</a:t>
                      </a:r>
                      <a:endParaRPr/>
                    </a:p>
                    <a:p>
                      <a:pPr marL="0" marR="0" lvl="0" indent="0" algn="l" rtl="0">
                        <a:spcBef>
                          <a:spcPts val="0"/>
                        </a:spcBef>
                        <a:spcAft>
                          <a:spcPts val="0"/>
                        </a:spcAft>
                        <a:buNone/>
                      </a:pPr>
                      <a:endParaRPr/>
                    </a:p>
                  </a:txBody>
                  <a:tcPr marL="91450" marR="91450" marT="45725" marB="45725">
                    <a:solidFill>
                      <a:srgbClr val="FAD1DA"/>
                    </a:solidFill>
                  </a:tcPr>
                </a:tc>
                <a:tc>
                  <a:txBody>
                    <a:bodyPr/>
                    <a:lstStyle/>
                    <a:p>
                      <a:pPr marL="0" marR="0" lvl="0" indent="0" algn="l" rtl="0">
                        <a:spcBef>
                          <a:spcPts val="0"/>
                        </a:spcBef>
                        <a:spcAft>
                          <a:spcPts val="0"/>
                        </a:spcAft>
                        <a:buNone/>
                      </a:pPr>
                      <a:r>
                        <a:rPr lang="it-IT" sz="1600">
                          <a:latin typeface="Century Gothic"/>
                          <a:ea typeface="Century Gothic"/>
                          <a:cs typeface="Century Gothic"/>
                          <a:sym typeface="Century Gothic"/>
                        </a:rPr>
                        <a:t>Cafaro (Sc. Sec.)</a:t>
                      </a:r>
                      <a:endParaRPr/>
                    </a:p>
                    <a:p>
                      <a:pPr marL="0" marR="0" lvl="0" indent="0" algn="l" rtl="0">
                        <a:spcBef>
                          <a:spcPts val="0"/>
                        </a:spcBef>
                        <a:spcAft>
                          <a:spcPts val="0"/>
                        </a:spcAft>
                        <a:buNone/>
                      </a:pPr>
                      <a:r>
                        <a:rPr lang="it-IT" sz="1600">
                          <a:latin typeface="Century Gothic"/>
                          <a:ea typeface="Century Gothic"/>
                          <a:cs typeface="Century Gothic"/>
                          <a:sym typeface="Century Gothic"/>
                        </a:rPr>
                        <a:t>Bazzoli  (Primaria) </a:t>
                      </a:r>
                      <a:endParaRPr/>
                    </a:p>
                  </a:txBody>
                  <a:tcPr marL="91450" marR="91450" marT="45725" marB="45725">
                    <a:solidFill>
                      <a:srgbClr val="FAD1DA"/>
                    </a:solidFill>
                  </a:tcPr>
                </a:tc>
              </a:tr>
              <a:tr h="626650">
                <a:tc>
                  <a:txBody>
                    <a:bodyPr/>
                    <a:lstStyle/>
                    <a:p>
                      <a:pPr marL="0" marR="0" lvl="0" indent="0" algn="l" rtl="0">
                        <a:spcBef>
                          <a:spcPts val="0"/>
                        </a:spcBef>
                        <a:spcAft>
                          <a:spcPts val="0"/>
                        </a:spcAft>
                        <a:buNone/>
                      </a:pPr>
                      <a:r>
                        <a:rPr lang="it-IT" sz="1600">
                          <a:latin typeface="Century Gothic"/>
                          <a:ea typeface="Century Gothic"/>
                          <a:cs typeface="Century Gothic"/>
                          <a:sym typeface="Century Gothic"/>
                        </a:rPr>
                        <a:t>ERASMUS PLUS</a:t>
                      </a:r>
                      <a:endParaRPr sz="1600">
                        <a:latin typeface="Century Gothic"/>
                        <a:ea typeface="Century Gothic"/>
                        <a:cs typeface="Century Gothic"/>
                        <a:sym typeface="Century Gothic"/>
                      </a:endParaRPr>
                    </a:p>
                  </a:txBody>
                  <a:tcPr marL="91450" marR="91450" marT="45725" marB="45725">
                    <a:solidFill>
                      <a:srgbClr val="FA77B6"/>
                    </a:solidFill>
                  </a:tcPr>
                </a:tc>
                <a:tc>
                  <a:txBody>
                    <a:bodyPr/>
                    <a:lstStyle/>
                    <a:p>
                      <a:pPr marL="0" marR="0" lvl="0" indent="0" algn="l" rtl="0">
                        <a:spcBef>
                          <a:spcPts val="0"/>
                        </a:spcBef>
                        <a:spcAft>
                          <a:spcPts val="0"/>
                        </a:spcAft>
                        <a:buNone/>
                      </a:pPr>
                      <a:r>
                        <a:rPr lang="it-IT" sz="1600">
                          <a:latin typeface="Century Gothic"/>
                          <a:ea typeface="Century Gothic"/>
                          <a:cs typeface="Century Gothic"/>
                          <a:sym typeface="Century Gothic"/>
                        </a:rPr>
                        <a:t>Spaggiari (Secondaria)</a:t>
                      </a:r>
                      <a:endParaRPr/>
                    </a:p>
                  </a:txBody>
                  <a:tcPr marL="91450" marR="91450" marT="45725" marB="45725">
                    <a:solidFill>
                      <a:srgbClr val="FA77B6"/>
                    </a:solidFill>
                  </a:tcPr>
                </a:tc>
              </a:tr>
              <a:tr h="867675">
                <a:tc>
                  <a:txBody>
                    <a:bodyPr/>
                    <a:lstStyle/>
                    <a:p>
                      <a:pPr marL="0" marR="0" lvl="0" indent="0" algn="l" rtl="0">
                        <a:spcBef>
                          <a:spcPts val="0"/>
                        </a:spcBef>
                        <a:spcAft>
                          <a:spcPts val="0"/>
                        </a:spcAft>
                        <a:buNone/>
                      </a:pPr>
                      <a:r>
                        <a:rPr lang="it-IT" sz="1600">
                          <a:latin typeface="Century Gothic"/>
                          <a:ea typeface="Century Gothic"/>
                          <a:cs typeface="Century Gothic"/>
                          <a:sym typeface="Century Gothic"/>
                        </a:rPr>
                        <a:t>Gemellaggi :</a:t>
                      </a:r>
                      <a:endParaRPr/>
                    </a:p>
                    <a:p>
                      <a:pPr marL="0" marR="0" lvl="0" indent="0" algn="l" rtl="0">
                        <a:spcBef>
                          <a:spcPts val="0"/>
                        </a:spcBef>
                        <a:spcAft>
                          <a:spcPts val="0"/>
                        </a:spcAft>
                        <a:buNone/>
                      </a:pPr>
                      <a:r>
                        <a:rPr lang="it-IT" sz="1600">
                          <a:latin typeface="Century Gothic"/>
                          <a:ea typeface="Century Gothic"/>
                          <a:cs typeface="Century Gothic"/>
                          <a:sym typeface="Century Gothic"/>
                        </a:rPr>
                        <a:t>Croazia, Grecia, Australia</a:t>
                      </a:r>
                      <a:endParaRPr/>
                    </a:p>
                  </a:txBody>
                  <a:tcPr marL="91450" marR="91450" marT="45725" marB="45725">
                    <a:solidFill>
                      <a:srgbClr val="FAD1DA"/>
                    </a:solidFill>
                  </a:tcPr>
                </a:tc>
                <a:tc>
                  <a:txBody>
                    <a:bodyPr/>
                    <a:lstStyle/>
                    <a:p>
                      <a:pPr marL="0" marR="0" lvl="0" indent="0" algn="l" rtl="0">
                        <a:lnSpc>
                          <a:spcPct val="100000"/>
                        </a:lnSpc>
                        <a:spcBef>
                          <a:spcPts val="0"/>
                        </a:spcBef>
                        <a:spcAft>
                          <a:spcPts val="0"/>
                        </a:spcAft>
                        <a:buClr>
                          <a:schemeClr val="dk1"/>
                        </a:buClr>
                        <a:buSzPts val="1600"/>
                        <a:buFont typeface="Century Gothic"/>
                        <a:buNone/>
                      </a:pPr>
                      <a:r>
                        <a:rPr lang="it-IT" sz="1600">
                          <a:latin typeface="Century Gothic"/>
                          <a:ea typeface="Century Gothic"/>
                          <a:cs typeface="Century Gothic"/>
                          <a:sym typeface="Century Gothic"/>
                        </a:rPr>
                        <a:t>Dirigente  Scolastico </a:t>
                      </a:r>
                      <a:endParaRPr/>
                    </a:p>
                    <a:p>
                      <a:pPr marL="0" marR="0" lvl="0" indent="0" algn="l" rtl="0">
                        <a:lnSpc>
                          <a:spcPct val="100000"/>
                        </a:lnSpc>
                        <a:spcBef>
                          <a:spcPts val="0"/>
                        </a:spcBef>
                        <a:spcAft>
                          <a:spcPts val="0"/>
                        </a:spcAft>
                        <a:buClr>
                          <a:schemeClr val="dk1"/>
                        </a:buClr>
                        <a:buSzPts val="1600"/>
                        <a:buFont typeface="Century Gothic"/>
                        <a:buNone/>
                      </a:pPr>
                      <a:r>
                        <a:rPr lang="it-IT" sz="1600">
                          <a:latin typeface="Century Gothic"/>
                          <a:ea typeface="Century Gothic"/>
                          <a:cs typeface="Century Gothic"/>
                          <a:sym typeface="Century Gothic"/>
                        </a:rPr>
                        <a:t>Spaggiari (Grecia), </a:t>
                      </a:r>
                      <a:r>
                        <a:rPr lang="it-IT" sz="1600">
                          <a:solidFill>
                            <a:schemeClr val="dk1"/>
                          </a:solidFill>
                          <a:latin typeface="Century Gothic"/>
                          <a:ea typeface="Century Gothic"/>
                          <a:cs typeface="Century Gothic"/>
                          <a:sym typeface="Century Gothic"/>
                        </a:rPr>
                        <a:t>Bartoli (Croazia)</a:t>
                      </a:r>
                      <a:endParaRPr/>
                    </a:p>
                  </a:txBody>
                  <a:tcPr marL="91450" marR="91450" marT="45725" marB="45725">
                    <a:solidFill>
                      <a:srgbClr val="FAD1DA"/>
                    </a:solidFill>
                  </a:tcPr>
                </a:tc>
              </a:tr>
            </a:tbl>
          </a:graphicData>
        </a:graphic>
      </p:graphicFrame>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91"/>
        <p:cNvGrpSpPr/>
        <p:nvPr/>
      </p:nvGrpSpPr>
      <p:grpSpPr>
        <a:xfrm>
          <a:off x="0" y="0"/>
          <a:ext cx="0" cy="0"/>
          <a:chOff x="0" y="0"/>
          <a:chExt cx="0" cy="0"/>
        </a:xfrm>
      </p:grpSpPr>
      <p:graphicFrame>
        <p:nvGraphicFramePr>
          <p:cNvPr id="392" name="Google Shape;392;p34"/>
          <p:cNvGraphicFramePr/>
          <p:nvPr/>
        </p:nvGraphicFramePr>
        <p:xfrm>
          <a:off x="0" y="1467853"/>
          <a:ext cx="12192000" cy="5390150"/>
        </p:xfrm>
        <a:graphic>
          <a:graphicData uri="http://schemas.openxmlformats.org/drawingml/2006/table">
            <a:tbl>
              <a:tblPr firstRow="1" firstCol="1" bandRow="1">
                <a:noFill/>
                <a:tableStyleId>{786BDF94-1CCC-49DB-8AD0-1CCA35DFA441}</a:tableStyleId>
              </a:tblPr>
              <a:tblGrid>
                <a:gridCol w="3515400"/>
                <a:gridCol w="8676600"/>
              </a:tblGrid>
              <a:tr h="5390150">
                <a:tc>
                  <a:txBody>
                    <a:bodyPr/>
                    <a:lstStyle/>
                    <a:p>
                      <a:pPr marL="0" marR="0" lvl="0" indent="0" algn="ctr" rtl="0">
                        <a:spcBef>
                          <a:spcPts val="0"/>
                        </a:spcBef>
                        <a:spcAft>
                          <a:spcPts val="0"/>
                        </a:spcAft>
                        <a:buNone/>
                      </a:pPr>
                      <a:r>
                        <a:rPr lang="it-IT" sz="2000" dirty="0">
                          <a:solidFill>
                            <a:srgbClr val="75053A"/>
                          </a:solidFill>
                        </a:rPr>
                        <a:t>REFERENTI D’ISTITUTO</a:t>
                      </a:r>
                      <a:endParaRPr sz="2000" dirty="0">
                        <a:solidFill>
                          <a:srgbClr val="75053A"/>
                        </a:solidFill>
                      </a:endParaRPr>
                    </a:p>
                    <a:p>
                      <a:pPr marL="0" marR="0" lvl="0" indent="0" algn="ctr" rtl="0">
                        <a:lnSpc>
                          <a:spcPct val="115000"/>
                        </a:lnSpc>
                        <a:spcBef>
                          <a:spcPts val="0"/>
                        </a:spcBef>
                        <a:spcAft>
                          <a:spcPts val="0"/>
                        </a:spcAft>
                        <a:buNone/>
                      </a:pPr>
                      <a:r>
                        <a:rPr lang="it-IT" sz="1000" dirty="0"/>
                        <a:t>     </a:t>
                      </a:r>
                      <a:endParaRPr dirty="0"/>
                    </a:p>
                    <a:p>
                      <a:pPr marL="0" marR="0" lvl="0" indent="0" algn="ctr" rtl="0">
                        <a:lnSpc>
                          <a:spcPct val="115000"/>
                        </a:lnSpc>
                        <a:spcBef>
                          <a:spcPts val="0"/>
                        </a:spcBef>
                        <a:spcAft>
                          <a:spcPts val="0"/>
                        </a:spcAft>
                        <a:buNone/>
                      </a:pPr>
                      <a:endParaRPr sz="1000" dirty="0"/>
                    </a:p>
                  </a:txBody>
                  <a:tcPr marL="63225" marR="63225" marT="0" marB="0" anchor="ctr">
                    <a:lnR w="12700" cap="flat" cmpd="sng">
                      <a:solidFill>
                        <a:schemeClr val="dk1"/>
                      </a:solidFill>
                      <a:prstDash val="solid"/>
                      <a:round/>
                      <a:headEnd type="none" w="sm" len="sm"/>
                      <a:tailEnd type="none" w="sm" len="sm"/>
                    </a:lnR>
                    <a:solidFill>
                      <a:schemeClr val="lt1"/>
                    </a:solidFill>
                  </a:tcPr>
                </a:tc>
                <a:tc>
                  <a:txBody>
                    <a:bodyPr/>
                    <a:lstStyle/>
                    <a:p>
                      <a:pPr marL="0" marR="0" lvl="0" indent="0" algn="ctr" rtl="0">
                        <a:lnSpc>
                          <a:spcPct val="115000"/>
                        </a:lnSpc>
                        <a:spcBef>
                          <a:spcPts val="0"/>
                        </a:spcBef>
                        <a:spcAft>
                          <a:spcPts val="0"/>
                        </a:spcAft>
                        <a:buClr>
                          <a:schemeClr val="dk1"/>
                        </a:buClr>
                        <a:buSzPts val="1800"/>
                        <a:buFont typeface="Arial"/>
                        <a:buNone/>
                      </a:pPr>
                      <a:endParaRPr sz="1800" dirty="0"/>
                    </a:p>
                    <a:p>
                      <a:pPr marL="0" marR="0" lvl="0" indent="0" algn="ctr" rtl="0">
                        <a:lnSpc>
                          <a:spcPct val="115000"/>
                        </a:lnSpc>
                        <a:spcBef>
                          <a:spcPts val="0"/>
                        </a:spcBef>
                        <a:spcAft>
                          <a:spcPts val="0"/>
                        </a:spcAft>
                        <a:buClr>
                          <a:schemeClr val="dk1"/>
                        </a:buClr>
                        <a:buSzPts val="1800"/>
                        <a:buFont typeface="Arial"/>
                        <a:buNone/>
                      </a:pPr>
                      <a:endParaRPr sz="1800" dirty="0"/>
                    </a:p>
                  </a:txBody>
                  <a:tcPr marL="63225" marR="63225" marT="0" marB="0" anchor="ctr">
                    <a:lnL w="12700" cap="flat" cmpd="sng">
                      <a:solidFill>
                        <a:schemeClr val="dk1"/>
                      </a:solidFill>
                      <a:prstDash val="solid"/>
                      <a:round/>
                      <a:headEnd type="none" w="sm" len="sm"/>
                      <a:tailEnd type="none" w="sm" len="sm"/>
                    </a:lnL>
                    <a:solidFill>
                      <a:schemeClr val="lt1"/>
                    </a:solidFill>
                  </a:tcPr>
                </a:tc>
              </a:tr>
            </a:tbl>
          </a:graphicData>
        </a:graphic>
      </p:graphicFrame>
      <p:graphicFrame>
        <p:nvGraphicFramePr>
          <p:cNvPr id="393" name="Google Shape;393;p34"/>
          <p:cNvGraphicFramePr/>
          <p:nvPr>
            <p:extLst>
              <p:ext uri="{D42A27DB-BD31-4B8C-83A1-F6EECF244321}">
                <p14:modId xmlns:p14="http://schemas.microsoft.com/office/powerpoint/2010/main" val="3083668439"/>
              </p:ext>
            </p:extLst>
          </p:nvPr>
        </p:nvGraphicFramePr>
        <p:xfrm>
          <a:off x="3523916" y="1467852"/>
          <a:ext cx="8668100" cy="4699275"/>
        </p:xfrm>
        <a:graphic>
          <a:graphicData uri="http://schemas.openxmlformats.org/drawingml/2006/table">
            <a:tbl>
              <a:tblPr firstRow="1" bandRow="1">
                <a:noFill/>
                <a:tableStyleId>{0E11DAA7-9F33-403E-99FB-BAC35A1AEA4F}</a:tableStyleId>
              </a:tblPr>
              <a:tblGrid>
                <a:gridCol w="4334050"/>
                <a:gridCol w="4334050"/>
              </a:tblGrid>
              <a:tr h="690875">
                <a:tc>
                  <a:txBody>
                    <a:bodyPr/>
                    <a:lstStyle/>
                    <a:p>
                      <a:pPr marL="0" marR="0" lvl="0" indent="0" algn="l" rtl="0">
                        <a:spcBef>
                          <a:spcPts val="0"/>
                        </a:spcBef>
                        <a:spcAft>
                          <a:spcPts val="0"/>
                        </a:spcAft>
                        <a:buNone/>
                      </a:pPr>
                      <a:r>
                        <a:rPr lang="it-IT" sz="1800" dirty="0">
                          <a:latin typeface="Century Gothic"/>
                          <a:ea typeface="Century Gothic"/>
                          <a:cs typeface="Century Gothic"/>
                          <a:sym typeface="Century Gothic"/>
                        </a:rPr>
                        <a:t>AREA</a:t>
                      </a:r>
                      <a:endParaRPr dirty="0"/>
                    </a:p>
                  </a:txBody>
                  <a:tcPr marL="91450" marR="91450" marT="45725" marB="45725">
                    <a:solidFill>
                      <a:srgbClr val="F63790"/>
                    </a:solidFill>
                  </a:tcPr>
                </a:tc>
                <a:tc>
                  <a:txBody>
                    <a:bodyPr/>
                    <a:lstStyle/>
                    <a:p>
                      <a:pPr marL="0" marR="0" lvl="0" indent="0" algn="l" rtl="0">
                        <a:spcBef>
                          <a:spcPts val="0"/>
                        </a:spcBef>
                        <a:spcAft>
                          <a:spcPts val="0"/>
                        </a:spcAft>
                        <a:buNone/>
                      </a:pPr>
                      <a:r>
                        <a:rPr lang="it-IT" sz="1800">
                          <a:latin typeface="Century Gothic"/>
                          <a:ea typeface="Century Gothic"/>
                          <a:cs typeface="Century Gothic"/>
                          <a:sym typeface="Century Gothic"/>
                        </a:rPr>
                        <a:t>DOCENTE</a:t>
                      </a:r>
                      <a:endParaRPr/>
                    </a:p>
                  </a:txBody>
                  <a:tcPr marL="91450" marR="91450" marT="45725" marB="45725">
                    <a:solidFill>
                      <a:srgbClr val="F63790"/>
                    </a:solidFill>
                  </a:tcPr>
                </a:tc>
              </a:tr>
              <a:tr h="1192450">
                <a:tc>
                  <a:txBody>
                    <a:bodyPr/>
                    <a:lstStyle/>
                    <a:p>
                      <a:pPr marL="0" marR="0" lvl="0" indent="0" algn="l" rtl="0">
                        <a:spcBef>
                          <a:spcPts val="0"/>
                        </a:spcBef>
                        <a:spcAft>
                          <a:spcPts val="0"/>
                        </a:spcAft>
                        <a:buNone/>
                      </a:pPr>
                      <a:r>
                        <a:rPr lang="it-IT" sz="1800" dirty="0">
                          <a:latin typeface="Century Gothic"/>
                          <a:ea typeface="Century Gothic"/>
                          <a:cs typeface="Century Gothic"/>
                          <a:sym typeface="Century Gothic"/>
                        </a:rPr>
                        <a:t>Cittadinanza e costituzione</a:t>
                      </a:r>
                      <a:endParaRPr dirty="0"/>
                    </a:p>
                    <a:p>
                      <a:pPr marL="0" marR="0" lvl="0" indent="0" algn="l" rtl="0">
                        <a:spcBef>
                          <a:spcPts val="0"/>
                        </a:spcBef>
                        <a:spcAft>
                          <a:spcPts val="0"/>
                        </a:spcAft>
                        <a:buNone/>
                      </a:pPr>
                      <a:r>
                        <a:rPr lang="it-IT" sz="1800" dirty="0">
                          <a:latin typeface="Century Gothic"/>
                          <a:ea typeface="Century Gothic"/>
                          <a:cs typeface="Century Gothic"/>
                          <a:sym typeface="Century Gothic"/>
                        </a:rPr>
                        <a:t>Educazione civica</a:t>
                      </a:r>
                      <a:endParaRPr dirty="0"/>
                    </a:p>
                  </a:txBody>
                  <a:tcPr marL="91450" marR="91450" marT="45725" marB="45725">
                    <a:solidFill>
                      <a:schemeClr val="accent1">
                        <a:lumMod val="20000"/>
                        <a:lumOff val="80000"/>
                      </a:schemeClr>
                    </a:solidFill>
                  </a:tcPr>
                </a:tc>
                <a:tc>
                  <a:txBody>
                    <a:bodyPr/>
                    <a:lstStyle/>
                    <a:p>
                      <a:pPr marL="0" marR="0" lvl="0" indent="0" algn="l" rtl="0">
                        <a:spcBef>
                          <a:spcPts val="0"/>
                        </a:spcBef>
                        <a:spcAft>
                          <a:spcPts val="0"/>
                        </a:spcAft>
                        <a:buNone/>
                      </a:pPr>
                      <a:r>
                        <a:rPr lang="it-IT" sz="1800" dirty="0" err="1">
                          <a:latin typeface="Century Gothic"/>
                          <a:ea typeface="Century Gothic"/>
                          <a:cs typeface="Century Gothic"/>
                          <a:sym typeface="Century Gothic"/>
                        </a:rPr>
                        <a:t>Bartoli</a:t>
                      </a:r>
                      <a:r>
                        <a:rPr lang="it-IT" sz="1800" dirty="0">
                          <a:latin typeface="Century Gothic"/>
                          <a:ea typeface="Century Gothic"/>
                          <a:cs typeface="Century Gothic"/>
                          <a:sym typeface="Century Gothic"/>
                        </a:rPr>
                        <a:t> (Ferrante </a:t>
                      </a:r>
                      <a:r>
                        <a:rPr lang="it-IT" sz="1800" dirty="0" err="1">
                          <a:latin typeface="Century Gothic"/>
                          <a:ea typeface="Century Gothic"/>
                          <a:cs typeface="Century Gothic"/>
                          <a:sym typeface="Century Gothic"/>
                        </a:rPr>
                        <a:t>Aporti</a:t>
                      </a:r>
                      <a:r>
                        <a:rPr lang="it-IT" sz="1800" dirty="0">
                          <a:latin typeface="Century Gothic"/>
                          <a:ea typeface="Century Gothic"/>
                          <a:cs typeface="Century Gothic"/>
                          <a:sym typeface="Century Gothic"/>
                        </a:rPr>
                        <a:t>)</a:t>
                      </a:r>
                      <a:endParaRPr dirty="0"/>
                    </a:p>
                    <a:p>
                      <a:pPr marL="0" marR="0" lvl="0" indent="0" algn="l" rtl="0">
                        <a:spcBef>
                          <a:spcPts val="0"/>
                        </a:spcBef>
                        <a:spcAft>
                          <a:spcPts val="0"/>
                        </a:spcAft>
                        <a:buNone/>
                      </a:pPr>
                      <a:r>
                        <a:rPr lang="it-IT" sz="1800" dirty="0" err="1">
                          <a:latin typeface="Century Gothic"/>
                          <a:ea typeface="Century Gothic"/>
                          <a:cs typeface="Century Gothic"/>
                          <a:sym typeface="Century Gothic"/>
                        </a:rPr>
                        <a:t>Faustini</a:t>
                      </a:r>
                      <a:r>
                        <a:rPr lang="it-IT" sz="1800" dirty="0">
                          <a:latin typeface="Century Gothic"/>
                          <a:ea typeface="Century Gothic"/>
                          <a:cs typeface="Century Gothic"/>
                          <a:sym typeface="Century Gothic"/>
                        </a:rPr>
                        <a:t> (</a:t>
                      </a:r>
                      <a:r>
                        <a:rPr lang="it-IT" sz="1800" dirty="0" err="1">
                          <a:latin typeface="Century Gothic"/>
                          <a:ea typeface="Century Gothic"/>
                          <a:cs typeface="Century Gothic"/>
                          <a:sym typeface="Century Gothic"/>
                        </a:rPr>
                        <a:t>Mengotti</a:t>
                      </a:r>
                      <a:r>
                        <a:rPr lang="it-IT" sz="1800" dirty="0">
                          <a:latin typeface="Century Gothic"/>
                          <a:ea typeface="Century Gothic"/>
                          <a:cs typeface="Century Gothic"/>
                          <a:sym typeface="Century Gothic"/>
                        </a:rPr>
                        <a:t>)</a:t>
                      </a:r>
                      <a:endParaRPr dirty="0"/>
                    </a:p>
                  </a:txBody>
                  <a:tcPr marL="91450" marR="91450" marT="45725" marB="45725">
                    <a:solidFill>
                      <a:schemeClr val="accent1">
                        <a:lumMod val="20000"/>
                        <a:lumOff val="80000"/>
                      </a:schemeClr>
                    </a:solidFill>
                  </a:tcPr>
                </a:tc>
              </a:tr>
              <a:tr h="831650">
                <a:tc>
                  <a:txBody>
                    <a:bodyPr/>
                    <a:lstStyle/>
                    <a:p>
                      <a:pPr marL="0" marR="0" lvl="0" indent="0" algn="l" rtl="0">
                        <a:spcBef>
                          <a:spcPts val="0"/>
                        </a:spcBef>
                        <a:spcAft>
                          <a:spcPts val="0"/>
                        </a:spcAft>
                        <a:buNone/>
                      </a:pPr>
                      <a:r>
                        <a:rPr lang="it-IT" sz="1800" dirty="0">
                          <a:latin typeface="Century Gothic"/>
                          <a:ea typeface="Century Gothic"/>
                          <a:cs typeface="Century Gothic"/>
                          <a:sym typeface="Century Gothic"/>
                        </a:rPr>
                        <a:t>Bullismo e </a:t>
                      </a:r>
                      <a:r>
                        <a:rPr lang="it-IT" sz="1800" dirty="0" err="1">
                          <a:latin typeface="Century Gothic"/>
                          <a:ea typeface="Century Gothic"/>
                          <a:cs typeface="Century Gothic"/>
                          <a:sym typeface="Century Gothic"/>
                        </a:rPr>
                        <a:t>cyberbullismo</a:t>
                      </a:r>
                      <a:endParaRPr dirty="0"/>
                    </a:p>
                  </a:txBody>
                  <a:tcPr marL="91450" marR="91450" marT="45725" marB="45725">
                    <a:solidFill>
                      <a:schemeClr val="accent2">
                        <a:lumMod val="20000"/>
                        <a:lumOff val="80000"/>
                      </a:schemeClr>
                    </a:solidFill>
                  </a:tcPr>
                </a:tc>
                <a:tc>
                  <a:txBody>
                    <a:bodyPr/>
                    <a:lstStyle/>
                    <a:p>
                      <a:pPr marL="0" marR="0" lvl="0" indent="0" algn="l" rtl="0">
                        <a:spcBef>
                          <a:spcPts val="0"/>
                        </a:spcBef>
                        <a:spcAft>
                          <a:spcPts val="0"/>
                        </a:spcAft>
                        <a:buNone/>
                      </a:pPr>
                      <a:r>
                        <a:rPr lang="it-IT" sz="1800" dirty="0" err="1">
                          <a:latin typeface="Century Gothic"/>
                          <a:ea typeface="Century Gothic"/>
                          <a:cs typeface="Century Gothic"/>
                          <a:sym typeface="Century Gothic"/>
                        </a:rPr>
                        <a:t>Salamida</a:t>
                      </a:r>
                      <a:r>
                        <a:rPr lang="it-IT" sz="1800" dirty="0">
                          <a:latin typeface="Century Gothic"/>
                          <a:ea typeface="Century Gothic"/>
                          <a:cs typeface="Century Gothic"/>
                          <a:sym typeface="Century Gothic"/>
                        </a:rPr>
                        <a:t> </a:t>
                      </a:r>
                      <a:r>
                        <a:rPr lang="it-IT" sz="1800" dirty="0" err="1">
                          <a:latin typeface="Century Gothic"/>
                          <a:ea typeface="Century Gothic"/>
                          <a:cs typeface="Century Gothic"/>
                          <a:sym typeface="Century Gothic"/>
                        </a:rPr>
                        <a:t>Marinicla</a:t>
                      </a:r>
                      <a:endParaRPr sz="1800" dirty="0">
                        <a:latin typeface="Century Gothic"/>
                        <a:ea typeface="Century Gothic"/>
                        <a:cs typeface="Century Gothic"/>
                        <a:sym typeface="Century Gothic"/>
                      </a:endParaRPr>
                    </a:p>
                  </a:txBody>
                  <a:tcPr marL="91450" marR="91450" marT="45725" marB="45725">
                    <a:solidFill>
                      <a:schemeClr val="accent2">
                        <a:lumMod val="20000"/>
                        <a:lumOff val="80000"/>
                      </a:schemeClr>
                    </a:solidFill>
                  </a:tcPr>
                </a:tc>
              </a:tr>
              <a:tr h="1984300">
                <a:tc>
                  <a:txBody>
                    <a:bodyPr/>
                    <a:lstStyle/>
                    <a:p>
                      <a:pPr marL="0" marR="0" lvl="0" indent="0" algn="l" rtl="0">
                        <a:spcBef>
                          <a:spcPts val="0"/>
                        </a:spcBef>
                        <a:spcAft>
                          <a:spcPts val="0"/>
                        </a:spcAft>
                        <a:buNone/>
                      </a:pPr>
                      <a:r>
                        <a:rPr lang="it-IT" sz="1800" dirty="0">
                          <a:latin typeface="Century Gothic"/>
                          <a:ea typeface="Century Gothic"/>
                          <a:cs typeface="Century Gothic"/>
                          <a:sym typeface="Century Gothic"/>
                        </a:rPr>
                        <a:t>Biblioteca</a:t>
                      </a:r>
                      <a:endParaRPr dirty="0"/>
                    </a:p>
                  </a:txBody>
                  <a:tcPr marL="91450" marR="91450" marT="45725" marB="45725">
                    <a:solidFill>
                      <a:schemeClr val="accent2">
                        <a:lumMod val="40000"/>
                        <a:lumOff val="60000"/>
                      </a:schemeClr>
                    </a:solidFill>
                  </a:tcPr>
                </a:tc>
                <a:tc>
                  <a:txBody>
                    <a:bodyPr/>
                    <a:lstStyle/>
                    <a:p>
                      <a:pPr marL="0" marR="0" lvl="0" indent="0" algn="l" rtl="0">
                        <a:lnSpc>
                          <a:spcPct val="150000"/>
                        </a:lnSpc>
                        <a:spcBef>
                          <a:spcPts val="0"/>
                        </a:spcBef>
                        <a:spcAft>
                          <a:spcPts val="0"/>
                        </a:spcAft>
                        <a:buNone/>
                      </a:pPr>
                      <a:r>
                        <a:rPr lang="it-IT" sz="1800" dirty="0" err="1">
                          <a:latin typeface="Century Gothic"/>
                          <a:ea typeface="Century Gothic"/>
                          <a:cs typeface="Century Gothic"/>
                          <a:sym typeface="Century Gothic"/>
                        </a:rPr>
                        <a:t>Taravella</a:t>
                      </a:r>
                      <a:r>
                        <a:rPr lang="it-IT" sz="1800" dirty="0">
                          <a:latin typeface="Century Gothic"/>
                          <a:ea typeface="Century Gothic"/>
                          <a:cs typeface="Century Gothic"/>
                          <a:sym typeface="Century Gothic"/>
                        </a:rPr>
                        <a:t> (</a:t>
                      </a:r>
                      <a:r>
                        <a:rPr lang="it-IT" sz="1800" dirty="0" err="1">
                          <a:latin typeface="Century Gothic"/>
                          <a:ea typeface="Century Gothic"/>
                          <a:cs typeface="Century Gothic"/>
                          <a:sym typeface="Century Gothic"/>
                        </a:rPr>
                        <a:t>Mengotti</a:t>
                      </a:r>
                      <a:r>
                        <a:rPr lang="it-IT" sz="1800" dirty="0">
                          <a:latin typeface="Century Gothic"/>
                          <a:ea typeface="Century Gothic"/>
                          <a:cs typeface="Century Gothic"/>
                          <a:sym typeface="Century Gothic"/>
                        </a:rPr>
                        <a:t>)</a:t>
                      </a:r>
                      <a:endParaRPr dirty="0"/>
                    </a:p>
                    <a:p>
                      <a:pPr marL="0" marR="0" lvl="0" indent="0" algn="l" rtl="0">
                        <a:lnSpc>
                          <a:spcPct val="150000"/>
                        </a:lnSpc>
                        <a:spcBef>
                          <a:spcPts val="0"/>
                        </a:spcBef>
                        <a:spcAft>
                          <a:spcPts val="0"/>
                        </a:spcAft>
                        <a:buNone/>
                      </a:pPr>
                      <a:r>
                        <a:rPr lang="it-IT" sz="1800" dirty="0">
                          <a:solidFill>
                            <a:schemeClr val="dk1"/>
                          </a:solidFill>
                          <a:latin typeface="Century Gothic"/>
                          <a:ea typeface="Century Gothic"/>
                          <a:cs typeface="Century Gothic"/>
                          <a:sym typeface="Century Gothic"/>
                        </a:rPr>
                        <a:t>Ferrante </a:t>
                      </a:r>
                      <a:r>
                        <a:rPr lang="it-IT" sz="1800" dirty="0" err="1">
                          <a:solidFill>
                            <a:schemeClr val="dk1"/>
                          </a:solidFill>
                          <a:latin typeface="Century Gothic"/>
                          <a:ea typeface="Century Gothic"/>
                          <a:cs typeface="Century Gothic"/>
                          <a:sym typeface="Century Gothic"/>
                        </a:rPr>
                        <a:t>Aporti</a:t>
                      </a:r>
                      <a:r>
                        <a:rPr lang="it-IT" sz="1800" dirty="0">
                          <a:solidFill>
                            <a:schemeClr val="dk1"/>
                          </a:solidFill>
                          <a:latin typeface="Century Gothic"/>
                          <a:ea typeface="Century Gothic"/>
                          <a:cs typeface="Century Gothic"/>
                          <a:sym typeface="Century Gothic"/>
                        </a:rPr>
                        <a:t> (gestita dall’associazione </a:t>
                      </a:r>
                      <a:r>
                        <a:rPr lang="it-IT" sz="1800" u="sng" dirty="0">
                          <a:solidFill>
                            <a:schemeClr val="dk1"/>
                          </a:solidFill>
                          <a:latin typeface="Century Gothic"/>
                          <a:ea typeface="Century Gothic"/>
                          <a:cs typeface="Century Gothic"/>
                          <a:sym typeface="Century Gothic"/>
                        </a:rPr>
                        <a:t>Il filo del quartiere</a:t>
                      </a:r>
                      <a:endParaRPr dirty="0"/>
                    </a:p>
                  </a:txBody>
                  <a:tcPr marL="91450" marR="91450" marT="45725" marB="45725">
                    <a:solidFill>
                      <a:schemeClr val="accent2">
                        <a:lumMod val="40000"/>
                        <a:lumOff val="60000"/>
                      </a:schemeClr>
                    </a:solidFill>
                  </a:tcPr>
                </a:tc>
              </a:tr>
            </a:tbl>
          </a:graphicData>
        </a:graphic>
      </p:graphicFrame>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97"/>
        <p:cNvGrpSpPr/>
        <p:nvPr/>
      </p:nvGrpSpPr>
      <p:grpSpPr>
        <a:xfrm>
          <a:off x="0" y="0"/>
          <a:ext cx="0" cy="0"/>
          <a:chOff x="0" y="0"/>
          <a:chExt cx="0" cy="0"/>
        </a:xfrm>
      </p:grpSpPr>
      <p:graphicFrame>
        <p:nvGraphicFramePr>
          <p:cNvPr id="398" name="Google Shape;398;p35"/>
          <p:cNvGraphicFramePr/>
          <p:nvPr/>
        </p:nvGraphicFramePr>
        <p:xfrm>
          <a:off x="8374" y="1275347"/>
          <a:ext cx="12183625" cy="5582650"/>
        </p:xfrm>
        <a:graphic>
          <a:graphicData uri="http://schemas.openxmlformats.org/drawingml/2006/table">
            <a:tbl>
              <a:tblPr firstRow="1" firstCol="1" bandRow="1">
                <a:noFill/>
                <a:tableStyleId>{786BDF94-1CCC-49DB-8AD0-1CCA35DFA441}</a:tableStyleId>
              </a:tblPr>
              <a:tblGrid>
                <a:gridCol w="3059675"/>
                <a:gridCol w="9123950"/>
              </a:tblGrid>
              <a:tr h="5582650">
                <a:tc>
                  <a:txBody>
                    <a:bodyPr/>
                    <a:lstStyle/>
                    <a:p>
                      <a:pPr marL="0" marR="0" lvl="0" indent="0" algn="ctr" rtl="0">
                        <a:spcBef>
                          <a:spcPts val="0"/>
                        </a:spcBef>
                        <a:spcAft>
                          <a:spcPts val="0"/>
                        </a:spcAft>
                        <a:buNone/>
                      </a:pPr>
                      <a:r>
                        <a:rPr lang="it-IT" sz="1900">
                          <a:solidFill>
                            <a:srgbClr val="C45DDA"/>
                          </a:solidFill>
                        </a:rPr>
                        <a:t>ASSEGNAZIONE DOCENTI ALLE CLASSI</a:t>
                      </a:r>
                      <a:endParaRPr/>
                    </a:p>
                    <a:p>
                      <a:pPr marL="0" marR="0" lvl="0" indent="0" algn="ctr" rtl="0">
                        <a:spcBef>
                          <a:spcPts val="0"/>
                        </a:spcBef>
                        <a:spcAft>
                          <a:spcPts val="0"/>
                        </a:spcAft>
                        <a:buNone/>
                      </a:pPr>
                      <a:r>
                        <a:rPr lang="it-IT" sz="1900">
                          <a:solidFill>
                            <a:srgbClr val="C45DDA"/>
                          </a:solidFill>
                        </a:rPr>
                        <a:t>SCUOLA PRIMARIA</a:t>
                      </a:r>
                      <a:endParaRPr/>
                    </a:p>
                    <a:p>
                      <a:pPr marL="0" marR="0" lvl="0" indent="0" algn="ctr" rtl="0">
                        <a:spcBef>
                          <a:spcPts val="0"/>
                        </a:spcBef>
                        <a:spcAft>
                          <a:spcPts val="0"/>
                        </a:spcAft>
                        <a:buNone/>
                      </a:pPr>
                      <a:r>
                        <a:rPr lang="it-IT" sz="1900">
                          <a:solidFill>
                            <a:srgbClr val="C45DDA"/>
                          </a:solidFill>
                        </a:rPr>
                        <a:t>F. APORTI</a:t>
                      </a:r>
                      <a:endParaRPr/>
                    </a:p>
                    <a:p>
                      <a:pPr marL="0" marR="0" lvl="0" indent="0" algn="ctr" rtl="0">
                        <a:lnSpc>
                          <a:spcPct val="115000"/>
                        </a:lnSpc>
                        <a:spcBef>
                          <a:spcPts val="0"/>
                        </a:spcBef>
                        <a:spcAft>
                          <a:spcPts val="0"/>
                        </a:spcAft>
                        <a:buNone/>
                      </a:pPr>
                      <a:r>
                        <a:rPr lang="it-IT" sz="1000"/>
                        <a:t>     </a:t>
                      </a:r>
                      <a:endParaRPr/>
                    </a:p>
                    <a:p>
                      <a:pPr marL="0" marR="0" lvl="0" indent="0" algn="ctr" rtl="0">
                        <a:lnSpc>
                          <a:spcPct val="115000"/>
                        </a:lnSpc>
                        <a:spcBef>
                          <a:spcPts val="0"/>
                        </a:spcBef>
                        <a:spcAft>
                          <a:spcPts val="0"/>
                        </a:spcAft>
                        <a:buNone/>
                      </a:pPr>
                      <a:endParaRPr sz="1000"/>
                    </a:p>
                  </a:txBody>
                  <a:tcPr marL="63225" marR="63225" marT="0" marB="0" anchor="ctr">
                    <a:lnR w="12700" cap="flat" cmpd="sng">
                      <a:solidFill>
                        <a:schemeClr val="dk1"/>
                      </a:solidFill>
                      <a:prstDash val="solid"/>
                      <a:round/>
                      <a:headEnd type="none" w="sm" len="sm"/>
                      <a:tailEnd type="none" w="sm" len="sm"/>
                    </a:lnR>
                    <a:solidFill>
                      <a:schemeClr val="lt1"/>
                    </a:solidFill>
                  </a:tcPr>
                </a:tc>
                <a:tc>
                  <a:txBody>
                    <a:bodyPr/>
                    <a:lstStyle/>
                    <a:p>
                      <a:pPr marL="0" marR="0" lvl="0" indent="0" algn="ctr" rtl="0">
                        <a:lnSpc>
                          <a:spcPct val="115000"/>
                        </a:lnSpc>
                        <a:spcBef>
                          <a:spcPts val="0"/>
                        </a:spcBef>
                        <a:spcAft>
                          <a:spcPts val="0"/>
                        </a:spcAft>
                        <a:buClr>
                          <a:schemeClr val="dk1"/>
                        </a:buClr>
                        <a:buSzPts val="1800"/>
                        <a:buFont typeface="Arial"/>
                        <a:buNone/>
                      </a:pPr>
                      <a:endParaRPr sz="1800"/>
                    </a:p>
                    <a:p>
                      <a:pPr marL="0" marR="0" lvl="0" indent="0" algn="ctr" rtl="0">
                        <a:lnSpc>
                          <a:spcPct val="115000"/>
                        </a:lnSpc>
                        <a:spcBef>
                          <a:spcPts val="0"/>
                        </a:spcBef>
                        <a:spcAft>
                          <a:spcPts val="0"/>
                        </a:spcAft>
                        <a:buClr>
                          <a:schemeClr val="dk1"/>
                        </a:buClr>
                        <a:buSzPts val="1800"/>
                        <a:buFont typeface="Arial"/>
                        <a:buNone/>
                      </a:pPr>
                      <a:endParaRPr sz="1800"/>
                    </a:p>
                  </a:txBody>
                  <a:tcPr marL="63225" marR="63225" marT="0" marB="0" anchor="ctr">
                    <a:lnL w="12700" cap="flat" cmpd="sng">
                      <a:solidFill>
                        <a:schemeClr val="dk1"/>
                      </a:solidFill>
                      <a:prstDash val="solid"/>
                      <a:round/>
                      <a:headEnd type="none" w="sm" len="sm"/>
                      <a:tailEnd type="none" w="sm" len="sm"/>
                    </a:lnL>
                    <a:solidFill>
                      <a:schemeClr val="lt1"/>
                    </a:solidFill>
                  </a:tcPr>
                </a:tc>
              </a:tr>
            </a:tbl>
          </a:graphicData>
        </a:graphic>
      </p:graphicFrame>
      <p:graphicFrame>
        <p:nvGraphicFramePr>
          <p:cNvPr id="399" name="Google Shape;399;p35"/>
          <p:cNvGraphicFramePr/>
          <p:nvPr>
            <p:extLst>
              <p:ext uri="{D42A27DB-BD31-4B8C-83A1-F6EECF244321}">
                <p14:modId xmlns:p14="http://schemas.microsoft.com/office/powerpoint/2010/main" val="1354545669"/>
              </p:ext>
            </p:extLst>
          </p:nvPr>
        </p:nvGraphicFramePr>
        <p:xfrm>
          <a:off x="3081527" y="932634"/>
          <a:ext cx="9110472" cy="5925362"/>
        </p:xfrm>
        <a:graphic>
          <a:graphicData uri="http://schemas.openxmlformats.org/drawingml/2006/table">
            <a:tbl>
              <a:tblPr firstRow="1" bandRow="1">
                <a:noFill/>
                <a:tableStyleId>{0E11DAA7-9F33-403E-99FB-BAC35A1AEA4F}</a:tableStyleId>
              </a:tblPr>
              <a:tblGrid>
                <a:gridCol w="2679560"/>
                <a:gridCol w="6430912"/>
              </a:tblGrid>
              <a:tr h="487969">
                <a:tc gridSpan="2">
                  <a:txBody>
                    <a:bodyPr/>
                    <a:lstStyle/>
                    <a:p>
                      <a:pPr marL="0" marR="0" lvl="0" indent="0" algn="ctr" rtl="0">
                        <a:spcBef>
                          <a:spcPts val="0"/>
                        </a:spcBef>
                        <a:spcAft>
                          <a:spcPts val="0"/>
                        </a:spcAft>
                        <a:buNone/>
                      </a:pPr>
                      <a:r>
                        <a:rPr lang="it-IT" sz="2200" dirty="0"/>
                        <a:t>2024-2025</a:t>
                      </a:r>
                      <a:endParaRPr sz="2200" dirty="0">
                        <a:latin typeface="Times New Roman"/>
                        <a:ea typeface="Times New Roman"/>
                        <a:cs typeface="Times New Roman"/>
                        <a:sym typeface="Times New Roman"/>
                      </a:endParaRPr>
                    </a:p>
                  </a:txBody>
                  <a:tcPr marL="91450" marR="91450" marT="45725" marB="45725">
                    <a:solidFill>
                      <a:srgbClr val="F63790"/>
                    </a:solidFill>
                  </a:tcPr>
                </a:tc>
                <a:tc hMerge="1">
                  <a:txBody>
                    <a:bodyPr/>
                    <a:lstStyle/>
                    <a:p>
                      <a:endParaRPr lang="it-IT"/>
                    </a:p>
                  </a:txBody>
                  <a:tcPr/>
                </a:tc>
              </a:tr>
              <a:tr h="418261">
                <a:tc>
                  <a:txBody>
                    <a:bodyPr/>
                    <a:lstStyle/>
                    <a:p>
                      <a:pPr marL="0" marR="0" lvl="0" indent="0" algn="ctr" rtl="0">
                        <a:spcBef>
                          <a:spcPts val="0"/>
                        </a:spcBef>
                        <a:spcAft>
                          <a:spcPts val="0"/>
                        </a:spcAft>
                        <a:buNone/>
                      </a:pPr>
                      <a:r>
                        <a:rPr lang="it-IT" sz="1800" b="1">
                          <a:solidFill>
                            <a:srgbClr val="75053A"/>
                          </a:solidFill>
                        </a:rPr>
                        <a:t>CLASSI</a:t>
                      </a:r>
                      <a:endParaRPr/>
                    </a:p>
                  </a:txBody>
                  <a:tcPr marL="91450" marR="91450" marT="45725" marB="45725">
                    <a:solidFill>
                      <a:srgbClr val="FA77B6"/>
                    </a:solidFill>
                  </a:tcPr>
                </a:tc>
                <a:tc>
                  <a:txBody>
                    <a:bodyPr/>
                    <a:lstStyle/>
                    <a:p>
                      <a:pPr marL="0" marR="0" lvl="0" indent="0" algn="ctr" rtl="0">
                        <a:spcBef>
                          <a:spcPts val="0"/>
                        </a:spcBef>
                        <a:spcAft>
                          <a:spcPts val="0"/>
                        </a:spcAft>
                        <a:buNone/>
                      </a:pPr>
                      <a:r>
                        <a:rPr lang="it-IT" sz="1800" b="1">
                          <a:solidFill>
                            <a:srgbClr val="75053A"/>
                          </a:solidFill>
                        </a:rPr>
                        <a:t>DOCENTE</a:t>
                      </a:r>
                      <a:endParaRPr/>
                    </a:p>
                  </a:txBody>
                  <a:tcPr marL="91450" marR="91450" marT="45725" marB="45725">
                    <a:solidFill>
                      <a:srgbClr val="FA77B6"/>
                    </a:solidFill>
                  </a:tcPr>
                </a:tc>
              </a:tr>
              <a:tr h="418261">
                <a:tc>
                  <a:txBody>
                    <a:bodyPr/>
                    <a:lstStyle/>
                    <a:p>
                      <a:pPr marL="0" marR="0" lvl="0" indent="0" algn="l" rtl="0">
                        <a:spcBef>
                          <a:spcPts val="0"/>
                        </a:spcBef>
                        <a:spcAft>
                          <a:spcPts val="0"/>
                        </a:spcAft>
                        <a:buNone/>
                      </a:pPr>
                      <a:r>
                        <a:rPr lang="it-IT" sz="1800" b="0" dirty="0"/>
                        <a:t>1A </a:t>
                      </a:r>
                      <a:endParaRPr sz="1800" b="0" dirty="0"/>
                    </a:p>
                  </a:txBody>
                  <a:tcPr marL="91450" marR="91450" marT="45725" marB="45725">
                    <a:lnL w="12700" cap="flat" cmpd="sng">
                      <a:solidFill>
                        <a:schemeClr val="lt1"/>
                      </a:solidFill>
                      <a:prstDash val="solid"/>
                      <a:round/>
                      <a:headEnd type="none" w="sm" len="sm"/>
                      <a:tailEnd type="none" w="sm" len="sm"/>
                    </a:lnL>
                    <a:lnR w="12700" cap="flat" cmpd="sng" algn="ctr">
                      <a:solidFill>
                        <a:schemeClr val="lt1"/>
                      </a:solidFill>
                      <a:prstDash val="solid"/>
                      <a:round/>
                      <a:headEnd type="none" w="sm" len="sm"/>
                      <a:tailEnd type="none" w="sm" len="sm"/>
                    </a:lnR>
                    <a:lnB w="12700" cap="flat" cmpd="sng">
                      <a:solidFill>
                        <a:schemeClr val="lt1"/>
                      </a:solidFill>
                      <a:prstDash val="solid"/>
                      <a:round/>
                      <a:headEnd type="none" w="sm" len="sm"/>
                      <a:tailEnd type="none" w="sm" len="sm"/>
                    </a:lnB>
                    <a:solidFill>
                      <a:srgbClr val="FAD1DA"/>
                    </a:solidFill>
                  </a:tcPr>
                </a:tc>
                <a:tc>
                  <a:txBody>
                    <a:bodyPr/>
                    <a:lstStyle/>
                    <a:p>
                      <a:pPr marL="0" marR="0" lvl="0" indent="0" algn="l" rtl="0">
                        <a:spcBef>
                          <a:spcPts val="0"/>
                        </a:spcBef>
                        <a:spcAft>
                          <a:spcPts val="0"/>
                        </a:spcAft>
                        <a:buNone/>
                      </a:pPr>
                      <a:r>
                        <a:rPr lang="it-IT" sz="1800"/>
                        <a:t>La Babera Tiziana</a:t>
                      </a:r>
                      <a:endParaRPr sz="1800"/>
                    </a:p>
                  </a:txBody>
                  <a:tcPr marL="91450" marR="91450" marT="45725" marB="45725">
                    <a:lnL w="12700" cap="flat" cmpd="sng" algn="ctr">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B w="12700" cap="flat" cmpd="sng">
                      <a:solidFill>
                        <a:schemeClr val="lt1"/>
                      </a:solidFill>
                      <a:prstDash val="solid"/>
                      <a:round/>
                      <a:headEnd type="none" w="sm" len="sm"/>
                      <a:tailEnd type="none" w="sm" len="sm"/>
                    </a:lnB>
                    <a:solidFill>
                      <a:srgbClr val="FAD1DA"/>
                    </a:solidFill>
                  </a:tcPr>
                </a:tc>
              </a:tr>
              <a:tr h="418261">
                <a:tc>
                  <a:txBody>
                    <a:bodyPr/>
                    <a:lstStyle/>
                    <a:p>
                      <a:pPr marL="0" lvl="0" indent="0" algn="l" rtl="0">
                        <a:spcBef>
                          <a:spcPts val="0"/>
                        </a:spcBef>
                        <a:spcAft>
                          <a:spcPts val="0"/>
                        </a:spcAft>
                        <a:buNone/>
                      </a:pPr>
                      <a:r>
                        <a:rPr lang="it-IT" sz="1800"/>
                        <a:t>1A (inglese)</a:t>
                      </a:r>
                      <a:endParaRPr sz="1800"/>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c>
                  <a:txBody>
                    <a:bodyPr/>
                    <a:lstStyle/>
                    <a:p>
                      <a:pPr marL="0" lvl="0" indent="0" algn="l" rtl="0">
                        <a:spcBef>
                          <a:spcPts val="0"/>
                        </a:spcBef>
                        <a:spcAft>
                          <a:spcPts val="0"/>
                        </a:spcAft>
                        <a:buNone/>
                      </a:pPr>
                      <a:r>
                        <a:rPr lang="it-IT" sz="1800"/>
                        <a:t>Cimmino Lucia</a:t>
                      </a:r>
                      <a:endParaRPr sz="1800"/>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r>
              <a:tr h="418261">
                <a:tc>
                  <a:txBody>
                    <a:bodyPr/>
                    <a:lstStyle/>
                    <a:p>
                      <a:pPr marL="0" marR="0" lvl="0" indent="0" algn="l" rtl="0">
                        <a:spcBef>
                          <a:spcPts val="0"/>
                        </a:spcBef>
                        <a:spcAft>
                          <a:spcPts val="0"/>
                        </a:spcAft>
                        <a:buNone/>
                      </a:pPr>
                      <a:r>
                        <a:rPr lang="it-IT" sz="1800"/>
                        <a:t>1C</a:t>
                      </a:r>
                      <a:endParaRPr sz="1800"/>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D1DA"/>
                    </a:solidFill>
                  </a:tcPr>
                </a:tc>
                <a:tc>
                  <a:txBody>
                    <a:bodyPr/>
                    <a:lstStyle/>
                    <a:p>
                      <a:pPr marL="0" lvl="0" indent="0" algn="l" rtl="0">
                        <a:spcBef>
                          <a:spcPts val="0"/>
                        </a:spcBef>
                        <a:spcAft>
                          <a:spcPts val="0"/>
                        </a:spcAft>
                        <a:buNone/>
                      </a:pPr>
                      <a:r>
                        <a:rPr lang="it-IT" sz="1800"/>
                        <a:t>Lepori Caterina</a:t>
                      </a:r>
                      <a:endParaRPr sz="1800"/>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D1DA"/>
                    </a:solidFill>
                  </a:tcPr>
                </a:tc>
              </a:tr>
              <a:tr h="418261">
                <a:tc>
                  <a:txBody>
                    <a:bodyPr/>
                    <a:lstStyle/>
                    <a:p>
                      <a:pPr marL="0" lvl="0" indent="0" algn="l" rtl="0">
                        <a:spcBef>
                          <a:spcPts val="0"/>
                        </a:spcBef>
                        <a:spcAft>
                          <a:spcPts val="0"/>
                        </a:spcAft>
                        <a:buNone/>
                      </a:pPr>
                      <a:endParaRPr sz="1800"/>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c>
                  <a:txBody>
                    <a:bodyPr/>
                    <a:lstStyle/>
                    <a:p>
                      <a:pPr marL="0" lvl="0" indent="0" algn="l" rtl="0">
                        <a:spcBef>
                          <a:spcPts val="0"/>
                        </a:spcBef>
                        <a:spcAft>
                          <a:spcPts val="0"/>
                        </a:spcAft>
                        <a:buNone/>
                      </a:pPr>
                      <a:r>
                        <a:rPr lang="it-IT" sz="1800"/>
                        <a:t>Nestovito Veronica</a:t>
                      </a:r>
                      <a:endParaRPr sz="1800"/>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r>
              <a:tr h="418261">
                <a:tc>
                  <a:txBody>
                    <a:bodyPr/>
                    <a:lstStyle/>
                    <a:p>
                      <a:pPr marL="0" lvl="0" indent="0" algn="l" rtl="0">
                        <a:spcBef>
                          <a:spcPts val="0"/>
                        </a:spcBef>
                        <a:spcAft>
                          <a:spcPts val="0"/>
                        </a:spcAft>
                        <a:buClr>
                          <a:schemeClr val="dk1"/>
                        </a:buClr>
                        <a:buFont typeface="Arial"/>
                        <a:buNone/>
                      </a:pPr>
                      <a:r>
                        <a:rPr lang="it-IT" sz="1800"/>
                        <a:t>1D</a:t>
                      </a:r>
                      <a:endParaRPr sz="1800"/>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D1DA"/>
                    </a:solidFill>
                  </a:tcPr>
                </a:tc>
                <a:tc>
                  <a:txBody>
                    <a:bodyPr/>
                    <a:lstStyle/>
                    <a:p>
                      <a:pPr marL="0" lvl="0" indent="0" algn="l" rtl="0">
                        <a:spcBef>
                          <a:spcPts val="0"/>
                        </a:spcBef>
                        <a:spcAft>
                          <a:spcPts val="0"/>
                        </a:spcAft>
                        <a:buNone/>
                      </a:pPr>
                      <a:r>
                        <a:rPr lang="it-IT" sz="1800"/>
                        <a:t>Cimmino Lucia</a:t>
                      </a:r>
                      <a:endParaRPr sz="1800"/>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D1DA"/>
                    </a:solidFill>
                  </a:tcPr>
                </a:tc>
              </a:tr>
              <a:tr h="418261">
                <a:tc>
                  <a:txBody>
                    <a:bodyPr/>
                    <a:lstStyle/>
                    <a:p>
                      <a:pPr marL="0" lvl="0" indent="0" algn="l" rtl="0">
                        <a:spcBef>
                          <a:spcPts val="0"/>
                        </a:spcBef>
                        <a:spcAft>
                          <a:spcPts val="0"/>
                        </a:spcAft>
                        <a:buNone/>
                      </a:pPr>
                      <a:endParaRPr sz="1800"/>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c>
                  <a:txBody>
                    <a:bodyPr/>
                    <a:lstStyle/>
                    <a:p>
                      <a:pPr marL="0" lvl="0" indent="0" algn="l" rtl="0">
                        <a:spcBef>
                          <a:spcPts val="0"/>
                        </a:spcBef>
                        <a:spcAft>
                          <a:spcPts val="0"/>
                        </a:spcAft>
                        <a:buNone/>
                      </a:pPr>
                      <a:r>
                        <a:rPr lang="it-IT" sz="1800"/>
                        <a:t>Desiree Tartaglia</a:t>
                      </a:r>
                      <a:endParaRPr sz="1800"/>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r>
              <a:tr h="418261">
                <a:tc>
                  <a:txBody>
                    <a:bodyPr/>
                    <a:lstStyle/>
                    <a:p>
                      <a:pPr marL="0" lvl="0" indent="0" algn="l" rtl="0">
                        <a:spcBef>
                          <a:spcPts val="0"/>
                        </a:spcBef>
                        <a:spcAft>
                          <a:spcPts val="0"/>
                        </a:spcAft>
                        <a:buNone/>
                      </a:pPr>
                      <a:r>
                        <a:rPr lang="it-IT" sz="1800" dirty="0"/>
                        <a:t>2A</a:t>
                      </a:r>
                      <a:endParaRPr sz="1800" dirty="0"/>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D1DA"/>
                    </a:solidFill>
                  </a:tcPr>
                </a:tc>
                <a:tc>
                  <a:txBody>
                    <a:bodyPr/>
                    <a:lstStyle/>
                    <a:p>
                      <a:pPr marL="0" lvl="0" indent="0" algn="l" rtl="0">
                        <a:spcBef>
                          <a:spcPts val="0"/>
                        </a:spcBef>
                        <a:spcAft>
                          <a:spcPts val="0"/>
                        </a:spcAft>
                        <a:buNone/>
                      </a:pPr>
                      <a:r>
                        <a:rPr lang="it-IT" sz="1800"/>
                        <a:t>Bartoli Daniela</a:t>
                      </a:r>
                      <a:endParaRPr sz="1800"/>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D1DA"/>
                    </a:solidFill>
                  </a:tcPr>
                </a:tc>
              </a:tr>
              <a:tr h="418261">
                <a:tc>
                  <a:txBody>
                    <a:bodyPr/>
                    <a:lstStyle/>
                    <a:p>
                      <a:pPr marL="0" lvl="0" indent="0" algn="l" rtl="0">
                        <a:spcBef>
                          <a:spcPts val="0"/>
                        </a:spcBef>
                        <a:spcAft>
                          <a:spcPts val="0"/>
                        </a:spcAft>
                        <a:buNone/>
                      </a:pPr>
                      <a:endParaRPr sz="1800"/>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c>
                  <a:txBody>
                    <a:bodyPr/>
                    <a:lstStyle/>
                    <a:p>
                      <a:pPr marL="0" lvl="0" indent="0" algn="l" rtl="0">
                        <a:spcBef>
                          <a:spcPts val="0"/>
                        </a:spcBef>
                        <a:spcAft>
                          <a:spcPts val="0"/>
                        </a:spcAft>
                        <a:buNone/>
                      </a:pPr>
                      <a:r>
                        <a:rPr lang="it-IT" sz="1800"/>
                        <a:t>Massimiliano Mayerà</a:t>
                      </a:r>
                      <a:endParaRPr sz="1800"/>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r>
              <a:tr h="418261">
                <a:tc>
                  <a:txBody>
                    <a:bodyPr/>
                    <a:lstStyle/>
                    <a:p>
                      <a:pPr marL="0" lvl="0" indent="0" algn="l" rtl="0">
                        <a:spcBef>
                          <a:spcPts val="0"/>
                        </a:spcBef>
                        <a:spcAft>
                          <a:spcPts val="0"/>
                        </a:spcAft>
                        <a:buNone/>
                      </a:pPr>
                      <a:r>
                        <a:rPr lang="it-IT" sz="1800"/>
                        <a:t>2C</a:t>
                      </a:r>
                      <a:endParaRPr sz="1800"/>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D1DA"/>
                    </a:solidFill>
                  </a:tcPr>
                </a:tc>
                <a:tc>
                  <a:txBody>
                    <a:bodyPr/>
                    <a:lstStyle/>
                    <a:p>
                      <a:pPr marL="0" lvl="0" indent="0" algn="l" rtl="0">
                        <a:spcBef>
                          <a:spcPts val="0"/>
                        </a:spcBef>
                        <a:spcAft>
                          <a:spcPts val="0"/>
                        </a:spcAft>
                        <a:buNone/>
                      </a:pPr>
                      <a:r>
                        <a:rPr lang="it-IT" sz="1800"/>
                        <a:t>Forgione Giulia</a:t>
                      </a:r>
                      <a:endParaRPr sz="1800"/>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D1DA"/>
                    </a:solidFill>
                  </a:tcPr>
                </a:tc>
              </a:tr>
              <a:tr h="418261">
                <a:tc>
                  <a:txBody>
                    <a:bodyPr/>
                    <a:lstStyle/>
                    <a:p>
                      <a:pPr marL="0" lvl="0" indent="0" algn="l" rtl="0">
                        <a:spcBef>
                          <a:spcPts val="0"/>
                        </a:spcBef>
                        <a:spcAft>
                          <a:spcPts val="0"/>
                        </a:spcAft>
                        <a:buNone/>
                      </a:pPr>
                      <a:endParaRPr sz="1800"/>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c>
                  <a:txBody>
                    <a:bodyPr/>
                    <a:lstStyle/>
                    <a:p>
                      <a:pPr marL="0" lvl="0" indent="0" algn="l" rtl="0">
                        <a:spcBef>
                          <a:spcPts val="0"/>
                        </a:spcBef>
                        <a:spcAft>
                          <a:spcPts val="0"/>
                        </a:spcAft>
                        <a:buNone/>
                      </a:pPr>
                      <a:r>
                        <a:rPr lang="it-IT" sz="1800"/>
                        <a:t>Marra Giulia</a:t>
                      </a:r>
                      <a:endParaRPr sz="1800"/>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r>
              <a:tr h="418261">
                <a:tc>
                  <a:txBody>
                    <a:bodyPr/>
                    <a:lstStyle/>
                    <a:p>
                      <a:pPr marL="0" marR="0" lvl="0" indent="0" algn="l" rtl="0">
                        <a:spcBef>
                          <a:spcPts val="0"/>
                        </a:spcBef>
                        <a:spcAft>
                          <a:spcPts val="0"/>
                        </a:spcAft>
                        <a:buNone/>
                      </a:pPr>
                      <a:r>
                        <a:rPr lang="it-IT" sz="1800"/>
                        <a:t>2D</a:t>
                      </a:r>
                      <a:endParaRPr sz="1800"/>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D1DA"/>
                    </a:solidFill>
                  </a:tcPr>
                </a:tc>
                <a:tc>
                  <a:txBody>
                    <a:bodyPr/>
                    <a:lstStyle/>
                    <a:p>
                      <a:pPr marL="0" lvl="0" indent="0" algn="l" rtl="0">
                        <a:spcBef>
                          <a:spcPts val="0"/>
                        </a:spcBef>
                        <a:spcAft>
                          <a:spcPts val="0"/>
                        </a:spcAft>
                        <a:buNone/>
                      </a:pPr>
                      <a:r>
                        <a:rPr lang="it-IT" sz="1800"/>
                        <a:t>Liguoro Emiliana</a:t>
                      </a:r>
                      <a:endParaRPr sz="1800"/>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D1DA"/>
                    </a:solidFill>
                  </a:tcPr>
                </a:tc>
              </a:tr>
              <a:tr h="418261">
                <a:tc>
                  <a:txBody>
                    <a:bodyPr/>
                    <a:lstStyle/>
                    <a:p>
                      <a:pPr marL="0" lvl="0" indent="0" algn="l" rtl="0">
                        <a:spcBef>
                          <a:spcPts val="0"/>
                        </a:spcBef>
                        <a:spcAft>
                          <a:spcPts val="0"/>
                        </a:spcAft>
                        <a:buNone/>
                      </a:pPr>
                      <a:endParaRPr sz="1800"/>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c>
                  <a:txBody>
                    <a:bodyPr/>
                    <a:lstStyle/>
                    <a:p>
                      <a:pPr marL="0" lvl="0" indent="0" algn="l" rtl="0">
                        <a:spcBef>
                          <a:spcPts val="0"/>
                        </a:spcBef>
                        <a:spcAft>
                          <a:spcPts val="0"/>
                        </a:spcAft>
                        <a:buNone/>
                      </a:pPr>
                      <a:r>
                        <a:rPr lang="it-IT" sz="1800" dirty="0" err="1"/>
                        <a:t>Lotrecchiano</a:t>
                      </a:r>
                      <a:r>
                        <a:rPr lang="it-IT" sz="1800" dirty="0"/>
                        <a:t> Gerarda</a:t>
                      </a:r>
                      <a:endParaRPr sz="1800" dirty="0"/>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r>
            </a:tbl>
          </a:graphicData>
        </a:graphic>
      </p:graphicFrame>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03"/>
        <p:cNvGrpSpPr/>
        <p:nvPr/>
      </p:nvGrpSpPr>
      <p:grpSpPr>
        <a:xfrm>
          <a:off x="0" y="0"/>
          <a:ext cx="0" cy="0"/>
          <a:chOff x="0" y="0"/>
          <a:chExt cx="0" cy="0"/>
        </a:xfrm>
      </p:grpSpPr>
      <p:graphicFrame>
        <p:nvGraphicFramePr>
          <p:cNvPr id="404" name="Google Shape;404;p36"/>
          <p:cNvGraphicFramePr/>
          <p:nvPr/>
        </p:nvGraphicFramePr>
        <p:xfrm>
          <a:off x="0" y="1275347"/>
          <a:ext cx="12032975" cy="5582650"/>
        </p:xfrm>
        <a:graphic>
          <a:graphicData uri="http://schemas.openxmlformats.org/drawingml/2006/table">
            <a:tbl>
              <a:tblPr firstRow="1" firstCol="1" bandRow="1">
                <a:noFill/>
                <a:tableStyleId>{786BDF94-1CCC-49DB-8AD0-1CCA35DFA441}</a:tableStyleId>
              </a:tblPr>
              <a:tblGrid>
                <a:gridCol w="2933100"/>
                <a:gridCol w="9099875"/>
              </a:tblGrid>
              <a:tr h="5582650">
                <a:tc>
                  <a:txBody>
                    <a:bodyPr/>
                    <a:lstStyle/>
                    <a:p>
                      <a:pPr marL="0" marR="0" lvl="0" indent="0" algn="ctr" rtl="0">
                        <a:spcBef>
                          <a:spcPts val="0"/>
                        </a:spcBef>
                        <a:spcAft>
                          <a:spcPts val="0"/>
                        </a:spcAft>
                        <a:buNone/>
                      </a:pPr>
                      <a:r>
                        <a:rPr lang="it-IT" sz="1900">
                          <a:solidFill>
                            <a:srgbClr val="C45DDA"/>
                          </a:solidFill>
                        </a:rPr>
                        <a:t>ASSEGNAZIONE DOCENTI ALLE CLASSI</a:t>
                      </a:r>
                      <a:endParaRPr/>
                    </a:p>
                    <a:p>
                      <a:pPr marL="0" marR="0" lvl="0" indent="0" algn="ctr" rtl="0">
                        <a:spcBef>
                          <a:spcPts val="0"/>
                        </a:spcBef>
                        <a:spcAft>
                          <a:spcPts val="0"/>
                        </a:spcAft>
                        <a:buNone/>
                      </a:pPr>
                      <a:r>
                        <a:rPr lang="it-IT" sz="1900">
                          <a:solidFill>
                            <a:srgbClr val="C45DDA"/>
                          </a:solidFill>
                        </a:rPr>
                        <a:t>SCUOLA PRIMARIA</a:t>
                      </a:r>
                      <a:endParaRPr/>
                    </a:p>
                    <a:p>
                      <a:pPr marL="0" marR="0" lvl="0" indent="0" algn="ctr" rtl="0">
                        <a:spcBef>
                          <a:spcPts val="0"/>
                        </a:spcBef>
                        <a:spcAft>
                          <a:spcPts val="0"/>
                        </a:spcAft>
                        <a:buNone/>
                      </a:pPr>
                      <a:r>
                        <a:rPr lang="it-IT" sz="1900">
                          <a:solidFill>
                            <a:srgbClr val="C45DDA"/>
                          </a:solidFill>
                        </a:rPr>
                        <a:t>F. APORTI</a:t>
                      </a:r>
                      <a:endParaRPr/>
                    </a:p>
                    <a:p>
                      <a:pPr marL="0" marR="0" lvl="0" indent="0" algn="ctr" rtl="0">
                        <a:lnSpc>
                          <a:spcPct val="115000"/>
                        </a:lnSpc>
                        <a:spcBef>
                          <a:spcPts val="0"/>
                        </a:spcBef>
                        <a:spcAft>
                          <a:spcPts val="0"/>
                        </a:spcAft>
                        <a:buNone/>
                      </a:pPr>
                      <a:r>
                        <a:rPr lang="it-IT" sz="1000"/>
                        <a:t>     </a:t>
                      </a:r>
                      <a:endParaRPr/>
                    </a:p>
                    <a:p>
                      <a:pPr marL="0" marR="0" lvl="0" indent="0" algn="ctr" rtl="0">
                        <a:lnSpc>
                          <a:spcPct val="115000"/>
                        </a:lnSpc>
                        <a:spcBef>
                          <a:spcPts val="0"/>
                        </a:spcBef>
                        <a:spcAft>
                          <a:spcPts val="0"/>
                        </a:spcAft>
                        <a:buNone/>
                      </a:pPr>
                      <a:endParaRPr sz="1000"/>
                    </a:p>
                  </a:txBody>
                  <a:tcPr marL="63225" marR="63225" marT="0" marB="0" anchor="ctr">
                    <a:lnR w="12700" cap="flat" cmpd="sng">
                      <a:solidFill>
                        <a:schemeClr val="dk1"/>
                      </a:solidFill>
                      <a:prstDash val="solid"/>
                      <a:round/>
                      <a:headEnd type="none" w="sm" len="sm"/>
                      <a:tailEnd type="none" w="sm" len="sm"/>
                    </a:lnR>
                    <a:solidFill>
                      <a:schemeClr val="lt1"/>
                    </a:solidFill>
                  </a:tcPr>
                </a:tc>
                <a:tc>
                  <a:txBody>
                    <a:bodyPr/>
                    <a:lstStyle/>
                    <a:p>
                      <a:pPr marL="0" marR="0" lvl="0" indent="0" algn="ctr" rtl="0">
                        <a:lnSpc>
                          <a:spcPct val="115000"/>
                        </a:lnSpc>
                        <a:spcBef>
                          <a:spcPts val="0"/>
                        </a:spcBef>
                        <a:spcAft>
                          <a:spcPts val="0"/>
                        </a:spcAft>
                        <a:buClr>
                          <a:schemeClr val="dk1"/>
                        </a:buClr>
                        <a:buSzPts val="1800"/>
                        <a:buFont typeface="Arial"/>
                        <a:buNone/>
                      </a:pPr>
                      <a:endParaRPr sz="1800"/>
                    </a:p>
                    <a:p>
                      <a:pPr marL="0" marR="0" lvl="0" indent="0" algn="ctr" rtl="0">
                        <a:lnSpc>
                          <a:spcPct val="115000"/>
                        </a:lnSpc>
                        <a:spcBef>
                          <a:spcPts val="0"/>
                        </a:spcBef>
                        <a:spcAft>
                          <a:spcPts val="0"/>
                        </a:spcAft>
                        <a:buClr>
                          <a:schemeClr val="dk1"/>
                        </a:buClr>
                        <a:buSzPts val="1800"/>
                        <a:buFont typeface="Arial"/>
                        <a:buNone/>
                      </a:pPr>
                      <a:endParaRPr sz="1800"/>
                    </a:p>
                  </a:txBody>
                  <a:tcPr marL="63225" marR="63225" marT="0" marB="0" anchor="ctr">
                    <a:lnL w="12700" cap="flat" cmpd="sng">
                      <a:solidFill>
                        <a:schemeClr val="dk1"/>
                      </a:solidFill>
                      <a:prstDash val="solid"/>
                      <a:round/>
                      <a:headEnd type="none" w="sm" len="sm"/>
                      <a:tailEnd type="none" w="sm" len="sm"/>
                    </a:lnL>
                    <a:solidFill>
                      <a:schemeClr val="lt1"/>
                    </a:solidFill>
                  </a:tcPr>
                </a:tc>
              </a:tr>
            </a:tbl>
          </a:graphicData>
        </a:graphic>
      </p:graphicFrame>
      <p:graphicFrame>
        <p:nvGraphicFramePr>
          <p:cNvPr id="405" name="Google Shape;405;p36"/>
          <p:cNvGraphicFramePr/>
          <p:nvPr>
            <p:extLst>
              <p:ext uri="{D42A27DB-BD31-4B8C-83A1-F6EECF244321}">
                <p14:modId xmlns:p14="http://schemas.microsoft.com/office/powerpoint/2010/main" val="2293224040"/>
              </p:ext>
            </p:extLst>
          </p:nvPr>
        </p:nvGraphicFramePr>
        <p:xfrm>
          <a:off x="2896995" y="1275346"/>
          <a:ext cx="9295000" cy="5594775"/>
        </p:xfrm>
        <a:graphic>
          <a:graphicData uri="http://schemas.openxmlformats.org/drawingml/2006/table">
            <a:tbl>
              <a:tblPr firstRow="1" bandRow="1">
                <a:noFill/>
                <a:tableStyleId>{0E11DAA7-9F33-403E-99FB-BAC35A1AEA4F}</a:tableStyleId>
              </a:tblPr>
              <a:tblGrid>
                <a:gridCol w="2723000"/>
                <a:gridCol w="6572000"/>
              </a:tblGrid>
              <a:tr h="481175">
                <a:tc gridSpan="2">
                  <a:txBody>
                    <a:bodyPr/>
                    <a:lstStyle/>
                    <a:p>
                      <a:pPr marL="0" marR="0" lvl="0" indent="0" algn="ctr" rtl="0">
                        <a:spcBef>
                          <a:spcPts val="0"/>
                        </a:spcBef>
                        <a:spcAft>
                          <a:spcPts val="0"/>
                        </a:spcAft>
                        <a:buNone/>
                      </a:pPr>
                      <a:r>
                        <a:rPr lang="it-IT" sz="2200" dirty="0"/>
                        <a:t>2024-2025</a:t>
                      </a:r>
                      <a:endParaRPr sz="2200" dirty="0">
                        <a:latin typeface="Times New Roman"/>
                        <a:ea typeface="Times New Roman"/>
                        <a:cs typeface="Times New Roman"/>
                        <a:sym typeface="Times New Roman"/>
                      </a:endParaRPr>
                    </a:p>
                  </a:txBody>
                  <a:tcPr marL="91450" marR="91450" marT="45725" marB="45725">
                    <a:solidFill>
                      <a:srgbClr val="F63790"/>
                    </a:solidFill>
                  </a:tcPr>
                </a:tc>
                <a:tc hMerge="1">
                  <a:txBody>
                    <a:bodyPr/>
                    <a:lstStyle/>
                    <a:p>
                      <a:endParaRPr lang="it-IT"/>
                    </a:p>
                  </a:txBody>
                  <a:tcPr/>
                </a:tc>
              </a:tr>
              <a:tr h="412425">
                <a:tc>
                  <a:txBody>
                    <a:bodyPr/>
                    <a:lstStyle/>
                    <a:p>
                      <a:pPr marL="0" marR="0" lvl="0" indent="0" algn="ctr" rtl="0">
                        <a:spcBef>
                          <a:spcPts val="0"/>
                        </a:spcBef>
                        <a:spcAft>
                          <a:spcPts val="0"/>
                        </a:spcAft>
                        <a:buNone/>
                      </a:pPr>
                      <a:r>
                        <a:rPr lang="it-IT" sz="1800" b="1"/>
                        <a:t>CLASSI</a:t>
                      </a:r>
                      <a:endParaRPr/>
                    </a:p>
                  </a:txBody>
                  <a:tcPr marL="91450" marR="91450" marT="45725" marB="45725">
                    <a:solidFill>
                      <a:srgbClr val="FA77B6"/>
                    </a:solidFill>
                  </a:tcPr>
                </a:tc>
                <a:tc>
                  <a:txBody>
                    <a:bodyPr/>
                    <a:lstStyle/>
                    <a:p>
                      <a:pPr marL="0" marR="0" lvl="0" indent="0" algn="ctr" rtl="0">
                        <a:spcBef>
                          <a:spcPts val="0"/>
                        </a:spcBef>
                        <a:spcAft>
                          <a:spcPts val="0"/>
                        </a:spcAft>
                        <a:buNone/>
                      </a:pPr>
                      <a:r>
                        <a:rPr lang="it-IT" sz="1800" b="1"/>
                        <a:t>DOCENTE</a:t>
                      </a:r>
                      <a:endParaRPr/>
                    </a:p>
                  </a:txBody>
                  <a:tcPr marL="91450" marR="91450" marT="45725" marB="45725">
                    <a:solidFill>
                      <a:srgbClr val="FA77B6"/>
                    </a:solidFill>
                  </a:tcPr>
                </a:tc>
              </a:tr>
              <a:tr h="412425">
                <a:tc>
                  <a:txBody>
                    <a:bodyPr/>
                    <a:lstStyle/>
                    <a:p>
                      <a:pPr marL="0" marR="0" lvl="0" indent="0" algn="l" rtl="0">
                        <a:spcBef>
                          <a:spcPts val="0"/>
                        </a:spcBef>
                        <a:spcAft>
                          <a:spcPts val="0"/>
                        </a:spcAft>
                        <a:buNone/>
                      </a:pPr>
                      <a:r>
                        <a:rPr lang="it-IT" sz="1800" dirty="0"/>
                        <a:t>3A</a:t>
                      </a:r>
                      <a:endParaRPr sz="1800" dirty="0"/>
                    </a:p>
                  </a:txBody>
                  <a:tcPr marL="91450" marR="91450" marT="45725" marB="45725">
                    <a:solidFill>
                      <a:srgbClr val="FAD1DA"/>
                    </a:solidFill>
                  </a:tcPr>
                </a:tc>
                <a:tc>
                  <a:txBody>
                    <a:bodyPr/>
                    <a:lstStyle/>
                    <a:p>
                      <a:pPr marL="0" lvl="0" indent="0" algn="l" rtl="0">
                        <a:spcBef>
                          <a:spcPts val="0"/>
                        </a:spcBef>
                        <a:spcAft>
                          <a:spcPts val="0"/>
                        </a:spcAft>
                        <a:buNone/>
                      </a:pPr>
                      <a:r>
                        <a:rPr lang="it-IT" sz="1800"/>
                        <a:t>Tonda Laura</a:t>
                      </a:r>
                      <a:endParaRPr sz="1800"/>
                    </a:p>
                  </a:txBody>
                  <a:tcPr marL="91450" marR="91450" marT="45725" marB="45725">
                    <a:solidFill>
                      <a:srgbClr val="FAD1DA"/>
                    </a:solidFill>
                  </a:tcPr>
                </a:tc>
              </a:tr>
              <a:tr h="390250">
                <a:tc>
                  <a:txBody>
                    <a:bodyPr/>
                    <a:lstStyle/>
                    <a:p>
                      <a:pPr marL="0" lvl="0" indent="0" algn="l" rtl="0">
                        <a:spcBef>
                          <a:spcPts val="0"/>
                        </a:spcBef>
                        <a:spcAft>
                          <a:spcPts val="0"/>
                        </a:spcAft>
                        <a:buNone/>
                      </a:pPr>
                      <a:endParaRPr sz="1800" dirty="0"/>
                    </a:p>
                  </a:txBody>
                  <a:tcPr marL="91450" marR="91450" marT="45725" marB="45725">
                    <a:solidFill>
                      <a:srgbClr val="FA77B6"/>
                    </a:solidFill>
                  </a:tcPr>
                </a:tc>
                <a:tc>
                  <a:txBody>
                    <a:bodyPr/>
                    <a:lstStyle/>
                    <a:p>
                      <a:pPr marL="0" lvl="0" indent="0" algn="l" rtl="0">
                        <a:spcBef>
                          <a:spcPts val="0"/>
                        </a:spcBef>
                        <a:spcAft>
                          <a:spcPts val="0"/>
                        </a:spcAft>
                        <a:buClr>
                          <a:schemeClr val="dk1"/>
                        </a:buClr>
                        <a:buSzPts val="1100"/>
                        <a:buFont typeface="Arial"/>
                        <a:buNone/>
                      </a:pPr>
                      <a:r>
                        <a:rPr lang="it-IT" sz="1800" dirty="0"/>
                        <a:t>Marra Giulia</a:t>
                      </a:r>
                      <a:endParaRPr sz="1800" dirty="0"/>
                    </a:p>
                  </a:txBody>
                  <a:tcPr marL="91450" marR="91450" marT="45725" marB="45725">
                    <a:solidFill>
                      <a:srgbClr val="FA77B6"/>
                    </a:solidFill>
                  </a:tcPr>
                </a:tc>
              </a:tr>
              <a:tr h="398425">
                <a:tc>
                  <a:txBody>
                    <a:bodyPr/>
                    <a:lstStyle/>
                    <a:p>
                      <a:pPr marL="0" marR="0" lvl="0" indent="0" algn="l" rtl="0">
                        <a:spcBef>
                          <a:spcPts val="0"/>
                        </a:spcBef>
                        <a:spcAft>
                          <a:spcPts val="0"/>
                        </a:spcAft>
                        <a:buNone/>
                      </a:pPr>
                      <a:r>
                        <a:rPr lang="it-IT" sz="1800" dirty="0"/>
                        <a:t>3A (inglese)</a:t>
                      </a:r>
                      <a:endParaRPr sz="1800" dirty="0"/>
                    </a:p>
                  </a:txBody>
                  <a:tcPr marL="91450" marR="91450" marT="45725" marB="45725">
                    <a:solidFill>
                      <a:srgbClr val="FAD1DA"/>
                    </a:solidFill>
                  </a:tcPr>
                </a:tc>
                <a:tc>
                  <a:txBody>
                    <a:bodyPr/>
                    <a:lstStyle/>
                    <a:p>
                      <a:pPr marL="0" lvl="0" indent="0" algn="l" rtl="0">
                        <a:spcBef>
                          <a:spcPts val="0"/>
                        </a:spcBef>
                        <a:spcAft>
                          <a:spcPts val="0"/>
                        </a:spcAft>
                        <a:buNone/>
                      </a:pPr>
                      <a:r>
                        <a:rPr lang="it-IT" sz="1800" dirty="0" err="1"/>
                        <a:t>Schiralli</a:t>
                      </a:r>
                      <a:r>
                        <a:rPr lang="it-IT" sz="1800" dirty="0"/>
                        <a:t> Andrea</a:t>
                      </a:r>
                      <a:endParaRPr sz="1800" dirty="0"/>
                    </a:p>
                  </a:txBody>
                  <a:tcPr marL="91450" marR="91450" marT="45725" marB="45725">
                    <a:solidFill>
                      <a:srgbClr val="FAD1DA"/>
                    </a:solidFill>
                  </a:tcPr>
                </a:tc>
              </a:tr>
              <a:tr h="390250">
                <a:tc>
                  <a:txBody>
                    <a:bodyPr/>
                    <a:lstStyle/>
                    <a:p>
                      <a:pPr marL="0" marR="0" lvl="0" indent="0" algn="l" rtl="0">
                        <a:lnSpc>
                          <a:spcPct val="100000"/>
                        </a:lnSpc>
                        <a:spcBef>
                          <a:spcPts val="0"/>
                        </a:spcBef>
                        <a:spcAft>
                          <a:spcPts val="0"/>
                        </a:spcAft>
                        <a:buClr>
                          <a:schemeClr val="dk1"/>
                        </a:buClr>
                        <a:buSzPts val="1800"/>
                        <a:buFont typeface="Century Gothic"/>
                        <a:buNone/>
                      </a:pPr>
                      <a:r>
                        <a:rPr lang="it-IT" sz="1800" dirty="0"/>
                        <a:t>3C</a:t>
                      </a:r>
                      <a:endParaRPr sz="1800" dirty="0">
                        <a:latin typeface="Times New Roman"/>
                        <a:ea typeface="Times New Roman"/>
                        <a:cs typeface="Times New Roman"/>
                        <a:sym typeface="Times New Roman"/>
                      </a:endParaRPr>
                    </a:p>
                  </a:txBody>
                  <a:tcPr marL="91450" marR="91450" marT="45725" marB="45725">
                    <a:solidFill>
                      <a:srgbClr val="FA77B6"/>
                    </a:solidFill>
                  </a:tcPr>
                </a:tc>
                <a:tc>
                  <a:txBody>
                    <a:bodyPr/>
                    <a:lstStyle/>
                    <a:p>
                      <a:pPr marL="0" lvl="0" indent="0" algn="l" rtl="0">
                        <a:spcBef>
                          <a:spcPts val="0"/>
                        </a:spcBef>
                        <a:spcAft>
                          <a:spcPts val="0"/>
                        </a:spcAft>
                        <a:buNone/>
                      </a:pPr>
                      <a:r>
                        <a:rPr lang="it-IT" sz="1800" dirty="0" err="1"/>
                        <a:t>Tomei</a:t>
                      </a:r>
                      <a:r>
                        <a:rPr lang="it-IT" sz="1800" dirty="0"/>
                        <a:t> Ilaria</a:t>
                      </a:r>
                      <a:endParaRPr sz="1800" dirty="0"/>
                    </a:p>
                  </a:txBody>
                  <a:tcPr marL="91450" marR="91450" marT="45725" marB="45725">
                    <a:solidFill>
                      <a:srgbClr val="FA77B6"/>
                    </a:solidFill>
                  </a:tcPr>
                </a:tc>
              </a:tr>
              <a:tr h="390250">
                <a:tc>
                  <a:txBody>
                    <a:bodyPr/>
                    <a:lstStyle/>
                    <a:p>
                      <a:pPr marL="0" marR="0" lvl="0" indent="0" algn="l" rtl="0">
                        <a:spcBef>
                          <a:spcPts val="0"/>
                        </a:spcBef>
                        <a:spcAft>
                          <a:spcPts val="0"/>
                        </a:spcAft>
                        <a:buNone/>
                      </a:pPr>
                      <a:endParaRPr sz="1800">
                        <a:latin typeface="Times New Roman"/>
                        <a:ea typeface="Times New Roman"/>
                        <a:cs typeface="Times New Roman"/>
                        <a:sym typeface="Times New Roman"/>
                      </a:endParaRPr>
                    </a:p>
                  </a:txBody>
                  <a:tcPr marL="91450" marR="91450" marT="45725" marB="45725">
                    <a:solidFill>
                      <a:srgbClr val="FAD1DA"/>
                    </a:solidFill>
                  </a:tcPr>
                </a:tc>
                <a:tc>
                  <a:txBody>
                    <a:bodyPr/>
                    <a:lstStyle/>
                    <a:p>
                      <a:pPr marL="0" lvl="0" indent="0" algn="l" rtl="0">
                        <a:spcBef>
                          <a:spcPts val="0"/>
                        </a:spcBef>
                        <a:spcAft>
                          <a:spcPts val="0"/>
                        </a:spcAft>
                        <a:buNone/>
                      </a:pPr>
                      <a:r>
                        <a:rPr lang="it-IT" sz="1800" dirty="0"/>
                        <a:t>Testa Fabiana</a:t>
                      </a:r>
                      <a:endParaRPr sz="1800" dirty="0"/>
                    </a:p>
                  </a:txBody>
                  <a:tcPr marL="91450" marR="91450" marT="45725" marB="45725">
                    <a:solidFill>
                      <a:srgbClr val="FAD1DA"/>
                    </a:solidFill>
                  </a:tcPr>
                </a:tc>
              </a:tr>
              <a:tr h="390250">
                <a:tc>
                  <a:txBody>
                    <a:bodyPr/>
                    <a:lstStyle/>
                    <a:p>
                      <a:pPr marL="0" marR="0" lvl="0" indent="0" algn="l" rtl="0">
                        <a:spcBef>
                          <a:spcPts val="0"/>
                        </a:spcBef>
                        <a:spcAft>
                          <a:spcPts val="0"/>
                        </a:spcAft>
                        <a:buNone/>
                      </a:pPr>
                      <a:r>
                        <a:rPr lang="it-IT" sz="1800" dirty="0">
                          <a:latin typeface="Century Gothic" panose="020B0502020202020204" pitchFamily="34" charset="0"/>
                        </a:rPr>
                        <a:t>3D</a:t>
                      </a:r>
                      <a:endParaRPr sz="1800" dirty="0">
                        <a:latin typeface="Century Gothic" panose="020B0502020202020204" pitchFamily="34" charset="0"/>
                        <a:ea typeface="Times New Roman"/>
                        <a:cs typeface="Times New Roman"/>
                        <a:sym typeface="Times New Roman"/>
                      </a:endParaRPr>
                    </a:p>
                  </a:txBody>
                  <a:tcPr marL="91450" marR="91450" marT="45725" marB="45725">
                    <a:solidFill>
                      <a:srgbClr val="FA77B6"/>
                    </a:solidFill>
                  </a:tcPr>
                </a:tc>
                <a:tc>
                  <a:txBody>
                    <a:bodyPr/>
                    <a:lstStyle/>
                    <a:p>
                      <a:pPr marL="0" marR="0" lvl="0" indent="0" algn="l" rtl="0">
                        <a:lnSpc>
                          <a:spcPct val="100000"/>
                        </a:lnSpc>
                        <a:spcBef>
                          <a:spcPts val="0"/>
                        </a:spcBef>
                        <a:spcAft>
                          <a:spcPts val="0"/>
                        </a:spcAft>
                        <a:buClr>
                          <a:schemeClr val="dk1"/>
                        </a:buClr>
                        <a:buSzPts val="1800"/>
                        <a:buFont typeface="Century Gothic"/>
                        <a:buNone/>
                      </a:pPr>
                      <a:r>
                        <a:rPr lang="it-IT" sz="1800">
                          <a:latin typeface="Century Gothic" panose="020B0502020202020204" pitchFamily="34" charset="0"/>
                          <a:ea typeface="Century Gothic"/>
                          <a:cs typeface="Century Gothic"/>
                          <a:sym typeface="Century Gothic"/>
                        </a:rPr>
                        <a:t>Correale Anna</a:t>
                      </a:r>
                      <a:endParaRPr sz="1800">
                        <a:latin typeface="Century Gothic" panose="020B0502020202020204" pitchFamily="34" charset="0"/>
                      </a:endParaRPr>
                    </a:p>
                  </a:txBody>
                  <a:tcPr marL="91450" marR="91450" marT="45725" marB="45725">
                    <a:solidFill>
                      <a:srgbClr val="FA77B6"/>
                    </a:solidFill>
                  </a:tcPr>
                </a:tc>
              </a:tr>
              <a:tr h="390250">
                <a:tc>
                  <a:txBody>
                    <a:bodyPr/>
                    <a:lstStyle/>
                    <a:p>
                      <a:pPr marL="0" marR="0" lvl="0" indent="0" algn="l" rtl="0">
                        <a:spcBef>
                          <a:spcPts val="0"/>
                        </a:spcBef>
                        <a:spcAft>
                          <a:spcPts val="0"/>
                        </a:spcAft>
                        <a:buNone/>
                      </a:pPr>
                      <a:endParaRPr sz="1800" dirty="0">
                        <a:latin typeface="Century Gothic" panose="020B0502020202020204" pitchFamily="34" charset="0"/>
                        <a:ea typeface="Times New Roman"/>
                        <a:cs typeface="Times New Roman"/>
                        <a:sym typeface="Times New Roman"/>
                      </a:endParaRPr>
                    </a:p>
                  </a:txBody>
                  <a:tcPr marL="91450" marR="91450" marT="45725" marB="45725">
                    <a:solidFill>
                      <a:srgbClr val="FA77B6"/>
                    </a:solidFill>
                  </a:tcPr>
                </a:tc>
                <a:tc>
                  <a:txBody>
                    <a:bodyPr/>
                    <a:lstStyle/>
                    <a:p>
                      <a:pPr marL="0" marR="0" lvl="0" indent="0" algn="l" rtl="0">
                        <a:spcBef>
                          <a:spcPts val="0"/>
                        </a:spcBef>
                        <a:spcAft>
                          <a:spcPts val="0"/>
                        </a:spcAft>
                        <a:buNone/>
                      </a:pPr>
                      <a:r>
                        <a:rPr lang="it-IT" sz="1800">
                          <a:latin typeface="Century Gothic" panose="020B0502020202020204" pitchFamily="34" charset="0"/>
                          <a:ea typeface="Century Gothic"/>
                          <a:cs typeface="Century Gothic"/>
                          <a:sym typeface="Century Gothic"/>
                        </a:rPr>
                        <a:t>Schiralli Andrea</a:t>
                      </a:r>
                      <a:endParaRPr sz="1800">
                        <a:latin typeface="Century Gothic" panose="020B0502020202020204" pitchFamily="34" charset="0"/>
                      </a:endParaRPr>
                    </a:p>
                  </a:txBody>
                  <a:tcPr marL="91450" marR="91450" marT="45725" marB="45725">
                    <a:solidFill>
                      <a:srgbClr val="FA77B6"/>
                    </a:solidFill>
                  </a:tcPr>
                </a:tc>
              </a:tr>
              <a:tr h="390250">
                <a:tc>
                  <a:txBody>
                    <a:bodyPr/>
                    <a:lstStyle/>
                    <a:p>
                      <a:pPr marL="0" lvl="0" indent="0" algn="l" rtl="0">
                        <a:spcBef>
                          <a:spcPts val="0"/>
                        </a:spcBef>
                        <a:spcAft>
                          <a:spcPts val="0"/>
                        </a:spcAft>
                        <a:buNone/>
                      </a:pPr>
                      <a:r>
                        <a:rPr lang="it-IT" sz="1800" dirty="0">
                          <a:latin typeface="Century Gothic" panose="020B0502020202020204" pitchFamily="34" charset="0"/>
                        </a:rPr>
                        <a:t>4A</a:t>
                      </a:r>
                      <a:endParaRPr sz="1800" dirty="0">
                        <a:latin typeface="Century Gothic" panose="020B0502020202020204" pitchFamily="34" charset="0"/>
                      </a:endParaRPr>
                    </a:p>
                  </a:txBody>
                  <a:tcPr marL="91450" marR="91450" marT="45725" marB="45725">
                    <a:solidFill>
                      <a:srgbClr val="FAD1DA"/>
                    </a:solidFill>
                  </a:tcPr>
                </a:tc>
                <a:tc>
                  <a:txBody>
                    <a:bodyPr/>
                    <a:lstStyle/>
                    <a:p>
                      <a:pPr marL="0" marR="0" lvl="0" indent="0" algn="l" rtl="0">
                        <a:spcBef>
                          <a:spcPts val="0"/>
                        </a:spcBef>
                        <a:spcAft>
                          <a:spcPts val="0"/>
                        </a:spcAft>
                        <a:buNone/>
                      </a:pPr>
                      <a:r>
                        <a:rPr lang="it-IT" sz="1800">
                          <a:latin typeface="Century Gothic" panose="020B0502020202020204" pitchFamily="34" charset="0"/>
                        </a:rPr>
                        <a:t>Schinaia Adele</a:t>
                      </a:r>
                      <a:endParaRPr sz="1800">
                        <a:latin typeface="Century Gothic" panose="020B0502020202020204" pitchFamily="34" charset="0"/>
                      </a:endParaRPr>
                    </a:p>
                  </a:txBody>
                  <a:tcPr marL="91450" marR="91450" marT="45725" marB="45725">
                    <a:solidFill>
                      <a:srgbClr val="FAD1DA"/>
                    </a:solidFill>
                  </a:tcPr>
                </a:tc>
              </a:tr>
              <a:tr h="390250">
                <a:tc>
                  <a:txBody>
                    <a:bodyPr/>
                    <a:lstStyle/>
                    <a:p>
                      <a:pPr marL="0" lvl="0" indent="0" algn="l" rtl="0">
                        <a:spcBef>
                          <a:spcPts val="0"/>
                        </a:spcBef>
                        <a:spcAft>
                          <a:spcPts val="0"/>
                        </a:spcAft>
                        <a:buNone/>
                      </a:pPr>
                      <a:r>
                        <a:rPr lang="it-IT" sz="1800" dirty="0">
                          <a:latin typeface="Century Gothic" panose="020B0502020202020204" pitchFamily="34" charset="0"/>
                        </a:rPr>
                        <a:t>4C</a:t>
                      </a:r>
                      <a:endParaRPr sz="1800" dirty="0">
                        <a:latin typeface="Century Gothic" panose="020B0502020202020204" pitchFamily="34" charset="0"/>
                      </a:endParaRPr>
                    </a:p>
                  </a:txBody>
                  <a:tcPr marL="91450" marR="91450" marT="45725" marB="45725">
                    <a:solidFill>
                      <a:srgbClr val="FA77B6"/>
                    </a:solidFill>
                  </a:tcPr>
                </a:tc>
                <a:tc>
                  <a:txBody>
                    <a:bodyPr/>
                    <a:lstStyle/>
                    <a:p>
                      <a:pPr marL="0" lvl="0" indent="0" algn="l" rtl="0">
                        <a:spcBef>
                          <a:spcPts val="0"/>
                        </a:spcBef>
                        <a:spcAft>
                          <a:spcPts val="0"/>
                        </a:spcAft>
                        <a:buNone/>
                      </a:pPr>
                      <a:r>
                        <a:rPr lang="it-IT" sz="1800">
                          <a:latin typeface="Century Gothic" panose="020B0502020202020204" pitchFamily="34" charset="0"/>
                        </a:rPr>
                        <a:t>D’Alessio Silvia</a:t>
                      </a:r>
                      <a:endParaRPr sz="1800">
                        <a:latin typeface="Century Gothic" panose="020B0502020202020204" pitchFamily="34" charset="0"/>
                      </a:endParaRPr>
                    </a:p>
                  </a:txBody>
                  <a:tcPr marL="91450" marR="91450" marT="45725" marB="45725">
                    <a:solidFill>
                      <a:srgbClr val="FA77B6"/>
                    </a:solidFill>
                  </a:tcPr>
                </a:tc>
              </a:tr>
              <a:tr h="390250">
                <a:tc>
                  <a:txBody>
                    <a:bodyPr/>
                    <a:lstStyle/>
                    <a:p>
                      <a:pPr marL="0" lvl="0" indent="0" algn="l" rtl="0">
                        <a:spcBef>
                          <a:spcPts val="0"/>
                        </a:spcBef>
                        <a:spcAft>
                          <a:spcPts val="0"/>
                        </a:spcAft>
                        <a:buNone/>
                      </a:pPr>
                      <a:endParaRPr sz="1800" dirty="0">
                        <a:latin typeface="Century Gothic" panose="020B0502020202020204" pitchFamily="34" charset="0"/>
                      </a:endParaRPr>
                    </a:p>
                  </a:txBody>
                  <a:tcPr marL="91450" marR="91450" marT="45725" marB="45725">
                    <a:solidFill>
                      <a:srgbClr val="FAD1DA"/>
                    </a:solidFill>
                  </a:tcPr>
                </a:tc>
                <a:tc>
                  <a:txBody>
                    <a:bodyPr/>
                    <a:lstStyle/>
                    <a:p>
                      <a:pPr marL="0" lvl="0" indent="0" algn="l" rtl="0">
                        <a:spcBef>
                          <a:spcPts val="0"/>
                        </a:spcBef>
                        <a:spcAft>
                          <a:spcPts val="0"/>
                        </a:spcAft>
                        <a:buNone/>
                      </a:pPr>
                      <a:r>
                        <a:rPr lang="it-IT" sz="1800" dirty="0">
                          <a:latin typeface="Century Gothic" panose="020B0502020202020204" pitchFamily="34" charset="0"/>
                        </a:rPr>
                        <a:t>Marta Raffaella</a:t>
                      </a:r>
                      <a:endParaRPr sz="1800" dirty="0">
                        <a:latin typeface="Century Gothic" panose="020B0502020202020204" pitchFamily="34" charset="0"/>
                      </a:endParaRPr>
                    </a:p>
                  </a:txBody>
                  <a:tcPr marL="91450" marR="91450" marT="45725" marB="45725">
                    <a:solidFill>
                      <a:srgbClr val="FAD1DA"/>
                    </a:solidFill>
                  </a:tcPr>
                </a:tc>
              </a:tr>
              <a:tr h="390250">
                <a:tc>
                  <a:txBody>
                    <a:bodyPr/>
                    <a:lstStyle/>
                    <a:p>
                      <a:pPr marL="0" lvl="0" indent="0" algn="l" rtl="0">
                        <a:spcBef>
                          <a:spcPts val="0"/>
                        </a:spcBef>
                        <a:spcAft>
                          <a:spcPts val="0"/>
                        </a:spcAft>
                        <a:buNone/>
                      </a:pPr>
                      <a:r>
                        <a:rPr lang="it-IT" sz="1800" dirty="0">
                          <a:latin typeface="Century Gothic" panose="020B0502020202020204" pitchFamily="34" charset="0"/>
                        </a:rPr>
                        <a:t>4D</a:t>
                      </a:r>
                      <a:endParaRPr sz="1800" dirty="0">
                        <a:latin typeface="Century Gothic" panose="020B0502020202020204" pitchFamily="34" charset="0"/>
                      </a:endParaRPr>
                    </a:p>
                  </a:txBody>
                  <a:tcPr marL="91450" marR="91450" marT="45725" marB="45725">
                    <a:solidFill>
                      <a:srgbClr val="FA77B6"/>
                    </a:solidFill>
                  </a:tcPr>
                </a:tc>
                <a:tc>
                  <a:txBody>
                    <a:bodyPr/>
                    <a:lstStyle/>
                    <a:p>
                      <a:pPr marL="0" lvl="0" indent="0" algn="l" rtl="0">
                        <a:spcBef>
                          <a:spcPts val="0"/>
                        </a:spcBef>
                        <a:spcAft>
                          <a:spcPts val="0"/>
                        </a:spcAft>
                        <a:buNone/>
                      </a:pPr>
                      <a:r>
                        <a:rPr lang="it-IT" sz="1800" dirty="0">
                          <a:latin typeface="Century Gothic" panose="020B0502020202020204" pitchFamily="34" charset="0"/>
                        </a:rPr>
                        <a:t>Chirico Patrizia</a:t>
                      </a:r>
                      <a:endParaRPr sz="1800" dirty="0">
                        <a:latin typeface="Century Gothic" panose="020B0502020202020204" pitchFamily="34" charset="0"/>
                      </a:endParaRPr>
                    </a:p>
                  </a:txBody>
                  <a:tcPr marL="91450" marR="91450" marT="45725" marB="45725">
                    <a:solidFill>
                      <a:srgbClr val="FA77B6"/>
                    </a:solidFill>
                  </a:tcPr>
                </a:tc>
              </a:tr>
              <a:tr h="378075">
                <a:tc>
                  <a:txBody>
                    <a:bodyPr/>
                    <a:lstStyle/>
                    <a:p>
                      <a:pPr marL="0" lvl="0" indent="0" algn="l" rtl="0">
                        <a:spcBef>
                          <a:spcPts val="0"/>
                        </a:spcBef>
                        <a:spcAft>
                          <a:spcPts val="0"/>
                        </a:spcAft>
                        <a:buNone/>
                      </a:pPr>
                      <a:endParaRPr sz="1800">
                        <a:latin typeface="Century Gothic" panose="020B0502020202020204" pitchFamily="34" charset="0"/>
                      </a:endParaRPr>
                    </a:p>
                  </a:txBody>
                  <a:tcPr marL="91450" marR="91450" marT="45725" marB="45725">
                    <a:solidFill>
                      <a:srgbClr val="FAD1DA"/>
                    </a:solidFill>
                  </a:tcPr>
                </a:tc>
                <a:tc>
                  <a:txBody>
                    <a:bodyPr/>
                    <a:lstStyle/>
                    <a:p>
                      <a:pPr marL="0" lvl="0" indent="0" algn="l" rtl="0">
                        <a:spcBef>
                          <a:spcPts val="0"/>
                        </a:spcBef>
                        <a:spcAft>
                          <a:spcPts val="0"/>
                        </a:spcAft>
                        <a:buNone/>
                      </a:pPr>
                      <a:r>
                        <a:rPr lang="it-IT" sz="1800" dirty="0" err="1">
                          <a:latin typeface="Century Gothic" panose="020B0502020202020204" pitchFamily="34" charset="0"/>
                        </a:rPr>
                        <a:t>Scappatura</a:t>
                      </a:r>
                      <a:r>
                        <a:rPr lang="it-IT" sz="1800" dirty="0">
                          <a:latin typeface="Century Gothic" panose="020B0502020202020204" pitchFamily="34" charset="0"/>
                        </a:rPr>
                        <a:t> Maria</a:t>
                      </a:r>
                      <a:endParaRPr sz="1800" dirty="0">
                        <a:latin typeface="Century Gothic" panose="020B0502020202020204" pitchFamily="34" charset="0"/>
                      </a:endParaRPr>
                    </a:p>
                  </a:txBody>
                  <a:tcPr marL="91450" marR="91450" marT="45725" marB="45725">
                    <a:solidFill>
                      <a:srgbClr val="FAD1DA"/>
                    </a:solidFill>
                  </a:tcPr>
                </a:tc>
              </a:tr>
            </a:tbl>
          </a:graphicData>
        </a:graphic>
      </p:graphicFrame>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03"/>
        <p:cNvGrpSpPr/>
        <p:nvPr/>
      </p:nvGrpSpPr>
      <p:grpSpPr>
        <a:xfrm>
          <a:off x="0" y="0"/>
          <a:ext cx="0" cy="0"/>
          <a:chOff x="0" y="0"/>
          <a:chExt cx="0" cy="0"/>
        </a:xfrm>
      </p:grpSpPr>
      <p:graphicFrame>
        <p:nvGraphicFramePr>
          <p:cNvPr id="404" name="Google Shape;404;p36"/>
          <p:cNvGraphicFramePr/>
          <p:nvPr/>
        </p:nvGraphicFramePr>
        <p:xfrm>
          <a:off x="0" y="1275347"/>
          <a:ext cx="12032975" cy="5582650"/>
        </p:xfrm>
        <a:graphic>
          <a:graphicData uri="http://schemas.openxmlformats.org/drawingml/2006/table">
            <a:tbl>
              <a:tblPr firstRow="1" firstCol="1" bandRow="1">
                <a:noFill/>
                <a:tableStyleId>{786BDF94-1CCC-49DB-8AD0-1CCA35DFA441}</a:tableStyleId>
              </a:tblPr>
              <a:tblGrid>
                <a:gridCol w="2933100"/>
                <a:gridCol w="9099875"/>
              </a:tblGrid>
              <a:tr h="5582650">
                <a:tc>
                  <a:txBody>
                    <a:bodyPr/>
                    <a:lstStyle/>
                    <a:p>
                      <a:pPr marL="0" marR="0" lvl="0" indent="0" algn="ctr" rtl="0">
                        <a:spcBef>
                          <a:spcPts val="0"/>
                        </a:spcBef>
                        <a:spcAft>
                          <a:spcPts val="0"/>
                        </a:spcAft>
                        <a:buNone/>
                      </a:pPr>
                      <a:r>
                        <a:rPr lang="it-IT" sz="1900" dirty="0">
                          <a:solidFill>
                            <a:srgbClr val="C45DDA"/>
                          </a:solidFill>
                        </a:rPr>
                        <a:t>ASSEGNAZIONE DOCENTI ALLE CLASSI</a:t>
                      </a:r>
                      <a:endParaRPr dirty="0"/>
                    </a:p>
                    <a:p>
                      <a:pPr marL="0" marR="0" lvl="0" indent="0" algn="ctr" rtl="0">
                        <a:spcBef>
                          <a:spcPts val="0"/>
                        </a:spcBef>
                        <a:spcAft>
                          <a:spcPts val="0"/>
                        </a:spcAft>
                        <a:buNone/>
                      </a:pPr>
                      <a:r>
                        <a:rPr lang="it-IT" sz="1900" dirty="0">
                          <a:solidFill>
                            <a:srgbClr val="C45DDA"/>
                          </a:solidFill>
                        </a:rPr>
                        <a:t>SCUOLA PRIMARIA</a:t>
                      </a:r>
                      <a:endParaRPr dirty="0"/>
                    </a:p>
                    <a:p>
                      <a:pPr marL="0" marR="0" lvl="0" indent="0" algn="ctr" rtl="0">
                        <a:spcBef>
                          <a:spcPts val="0"/>
                        </a:spcBef>
                        <a:spcAft>
                          <a:spcPts val="0"/>
                        </a:spcAft>
                        <a:buNone/>
                      </a:pPr>
                      <a:r>
                        <a:rPr lang="it-IT" sz="1900" dirty="0">
                          <a:solidFill>
                            <a:srgbClr val="C45DDA"/>
                          </a:solidFill>
                        </a:rPr>
                        <a:t>F. APORTI</a:t>
                      </a:r>
                      <a:endParaRPr dirty="0"/>
                    </a:p>
                    <a:p>
                      <a:pPr marL="0" marR="0" lvl="0" indent="0" algn="ctr" rtl="0">
                        <a:lnSpc>
                          <a:spcPct val="115000"/>
                        </a:lnSpc>
                        <a:spcBef>
                          <a:spcPts val="0"/>
                        </a:spcBef>
                        <a:spcAft>
                          <a:spcPts val="0"/>
                        </a:spcAft>
                        <a:buNone/>
                      </a:pPr>
                      <a:r>
                        <a:rPr lang="it-IT" sz="1000" dirty="0"/>
                        <a:t>     </a:t>
                      </a:r>
                      <a:endParaRPr dirty="0"/>
                    </a:p>
                    <a:p>
                      <a:pPr marL="0" marR="0" lvl="0" indent="0" algn="ctr" rtl="0">
                        <a:lnSpc>
                          <a:spcPct val="115000"/>
                        </a:lnSpc>
                        <a:spcBef>
                          <a:spcPts val="0"/>
                        </a:spcBef>
                        <a:spcAft>
                          <a:spcPts val="0"/>
                        </a:spcAft>
                        <a:buNone/>
                      </a:pPr>
                      <a:endParaRPr sz="1000" dirty="0"/>
                    </a:p>
                  </a:txBody>
                  <a:tcPr marL="63225" marR="63225" marT="0" marB="0" anchor="ctr">
                    <a:lnR w="12700" cap="flat" cmpd="sng">
                      <a:solidFill>
                        <a:schemeClr val="dk1"/>
                      </a:solidFill>
                      <a:prstDash val="solid"/>
                      <a:round/>
                      <a:headEnd type="none" w="sm" len="sm"/>
                      <a:tailEnd type="none" w="sm" len="sm"/>
                    </a:lnR>
                    <a:solidFill>
                      <a:schemeClr val="lt1"/>
                    </a:solidFill>
                  </a:tcPr>
                </a:tc>
                <a:tc>
                  <a:txBody>
                    <a:bodyPr/>
                    <a:lstStyle/>
                    <a:p>
                      <a:pPr marL="0" marR="0" lvl="0" indent="0" algn="ctr" rtl="0">
                        <a:lnSpc>
                          <a:spcPct val="115000"/>
                        </a:lnSpc>
                        <a:spcBef>
                          <a:spcPts val="0"/>
                        </a:spcBef>
                        <a:spcAft>
                          <a:spcPts val="0"/>
                        </a:spcAft>
                        <a:buClr>
                          <a:schemeClr val="dk1"/>
                        </a:buClr>
                        <a:buSzPts val="1800"/>
                        <a:buFont typeface="Arial"/>
                        <a:buNone/>
                      </a:pPr>
                      <a:endParaRPr sz="1800"/>
                    </a:p>
                    <a:p>
                      <a:pPr marL="0" marR="0" lvl="0" indent="0" algn="ctr" rtl="0">
                        <a:lnSpc>
                          <a:spcPct val="115000"/>
                        </a:lnSpc>
                        <a:spcBef>
                          <a:spcPts val="0"/>
                        </a:spcBef>
                        <a:spcAft>
                          <a:spcPts val="0"/>
                        </a:spcAft>
                        <a:buClr>
                          <a:schemeClr val="dk1"/>
                        </a:buClr>
                        <a:buSzPts val="1800"/>
                        <a:buFont typeface="Arial"/>
                        <a:buNone/>
                      </a:pPr>
                      <a:endParaRPr sz="1800"/>
                    </a:p>
                  </a:txBody>
                  <a:tcPr marL="63225" marR="63225" marT="0" marB="0" anchor="ctr">
                    <a:lnL w="12700" cap="flat" cmpd="sng">
                      <a:solidFill>
                        <a:schemeClr val="dk1"/>
                      </a:solidFill>
                      <a:prstDash val="solid"/>
                      <a:round/>
                      <a:headEnd type="none" w="sm" len="sm"/>
                      <a:tailEnd type="none" w="sm" len="sm"/>
                    </a:lnL>
                    <a:solidFill>
                      <a:schemeClr val="lt1"/>
                    </a:solidFill>
                  </a:tcPr>
                </a:tc>
              </a:tr>
            </a:tbl>
          </a:graphicData>
        </a:graphic>
      </p:graphicFrame>
      <p:graphicFrame>
        <p:nvGraphicFramePr>
          <p:cNvPr id="405" name="Google Shape;405;p36"/>
          <p:cNvGraphicFramePr/>
          <p:nvPr>
            <p:extLst>
              <p:ext uri="{D42A27DB-BD31-4B8C-83A1-F6EECF244321}">
                <p14:modId xmlns:p14="http://schemas.microsoft.com/office/powerpoint/2010/main" val="300925046"/>
              </p:ext>
            </p:extLst>
          </p:nvPr>
        </p:nvGraphicFramePr>
        <p:xfrm>
          <a:off x="2897000" y="984284"/>
          <a:ext cx="9295000" cy="5832440"/>
        </p:xfrm>
        <a:graphic>
          <a:graphicData uri="http://schemas.openxmlformats.org/drawingml/2006/table">
            <a:tbl>
              <a:tblPr firstRow="1" bandRow="1">
                <a:noFill/>
                <a:tableStyleId>{0E11DAA7-9F33-403E-99FB-BAC35A1AEA4F}</a:tableStyleId>
              </a:tblPr>
              <a:tblGrid>
                <a:gridCol w="3961000"/>
                <a:gridCol w="5334000"/>
              </a:tblGrid>
              <a:tr h="481175">
                <a:tc gridSpan="2">
                  <a:txBody>
                    <a:bodyPr/>
                    <a:lstStyle/>
                    <a:p>
                      <a:pPr marL="0" marR="0" lvl="0" indent="0" algn="ctr" rtl="0">
                        <a:spcBef>
                          <a:spcPts val="0"/>
                        </a:spcBef>
                        <a:spcAft>
                          <a:spcPts val="0"/>
                        </a:spcAft>
                        <a:buNone/>
                      </a:pPr>
                      <a:r>
                        <a:rPr lang="it-IT" sz="2200" dirty="0"/>
                        <a:t>2024-2025</a:t>
                      </a:r>
                      <a:endParaRPr sz="2200" dirty="0">
                        <a:latin typeface="Times New Roman"/>
                        <a:ea typeface="Times New Roman"/>
                        <a:cs typeface="Times New Roman"/>
                        <a:sym typeface="Times New Roman"/>
                      </a:endParaRPr>
                    </a:p>
                  </a:txBody>
                  <a:tcPr marL="91450" marR="91450" marT="45725" marB="45725">
                    <a:solidFill>
                      <a:srgbClr val="F63790"/>
                    </a:solidFill>
                  </a:tcPr>
                </a:tc>
                <a:tc hMerge="1">
                  <a:txBody>
                    <a:bodyPr/>
                    <a:lstStyle/>
                    <a:p>
                      <a:endParaRPr lang="it-IT"/>
                    </a:p>
                  </a:txBody>
                  <a:tcPr/>
                </a:tc>
              </a:tr>
              <a:tr h="412425">
                <a:tc>
                  <a:txBody>
                    <a:bodyPr/>
                    <a:lstStyle/>
                    <a:p>
                      <a:pPr marL="0" marR="0" lvl="0" indent="0" algn="ctr" rtl="0">
                        <a:spcBef>
                          <a:spcPts val="0"/>
                        </a:spcBef>
                        <a:spcAft>
                          <a:spcPts val="0"/>
                        </a:spcAft>
                        <a:buNone/>
                      </a:pPr>
                      <a:r>
                        <a:rPr lang="it-IT" sz="1800" b="1" dirty="0"/>
                        <a:t>CLASSI</a:t>
                      </a:r>
                      <a:endParaRPr dirty="0"/>
                    </a:p>
                  </a:txBody>
                  <a:tcPr marL="91450" marR="91450" marT="45725" marB="45725">
                    <a:solidFill>
                      <a:srgbClr val="FA77B6"/>
                    </a:solidFill>
                  </a:tcPr>
                </a:tc>
                <a:tc>
                  <a:txBody>
                    <a:bodyPr/>
                    <a:lstStyle/>
                    <a:p>
                      <a:pPr marL="0" marR="0" lvl="0" indent="0" algn="ctr" rtl="0">
                        <a:spcBef>
                          <a:spcPts val="0"/>
                        </a:spcBef>
                        <a:spcAft>
                          <a:spcPts val="0"/>
                        </a:spcAft>
                        <a:buNone/>
                      </a:pPr>
                      <a:r>
                        <a:rPr lang="it-IT" sz="1800" b="1"/>
                        <a:t>DOCENTE</a:t>
                      </a:r>
                      <a:endParaRPr/>
                    </a:p>
                  </a:txBody>
                  <a:tcPr marL="91450" marR="91450" marT="45725" marB="45725">
                    <a:solidFill>
                      <a:srgbClr val="FA77B6"/>
                    </a:solidFill>
                  </a:tcPr>
                </a:tc>
              </a:tr>
              <a:tr h="412425">
                <a:tc>
                  <a:txBody>
                    <a:bodyPr/>
                    <a:lstStyle/>
                    <a:p>
                      <a:pPr marL="0" marR="0" lvl="0" indent="0" algn="l" rtl="0">
                        <a:spcBef>
                          <a:spcPts val="0"/>
                        </a:spcBef>
                        <a:spcAft>
                          <a:spcPts val="0"/>
                        </a:spcAft>
                        <a:buNone/>
                      </a:pPr>
                      <a:r>
                        <a:rPr lang="it-IT" sz="1800" dirty="0">
                          <a:latin typeface="Century Gothic" panose="020B0502020202020204" pitchFamily="34" charset="0"/>
                        </a:rPr>
                        <a:t>4D (inglese)</a:t>
                      </a:r>
                      <a:endParaRPr sz="1800" dirty="0">
                        <a:latin typeface="Century Gothic" panose="020B0502020202020204" pitchFamily="34" charset="0"/>
                        <a:ea typeface="Century Gothic"/>
                        <a:cs typeface="Century Gothic"/>
                        <a:sym typeface="Century Gothic"/>
                      </a:endParaRPr>
                    </a:p>
                  </a:txBody>
                  <a:tcPr marL="91450" marR="91450" marT="45725" marB="45725">
                    <a:solidFill>
                      <a:srgbClr val="FAD1DA"/>
                    </a:solidFill>
                  </a:tcPr>
                </a:tc>
                <a:tc>
                  <a:txBody>
                    <a:bodyPr/>
                    <a:lstStyle/>
                    <a:p>
                      <a:pPr marL="0" lvl="0" indent="0" algn="l" rtl="0">
                        <a:spcBef>
                          <a:spcPts val="0"/>
                        </a:spcBef>
                        <a:spcAft>
                          <a:spcPts val="0"/>
                        </a:spcAft>
                        <a:buNone/>
                      </a:pPr>
                      <a:r>
                        <a:rPr lang="it-IT" sz="1800" dirty="0">
                          <a:latin typeface="Century Gothic" panose="020B0502020202020204" pitchFamily="34" charset="0"/>
                        </a:rPr>
                        <a:t>Marta Raffaella</a:t>
                      </a:r>
                      <a:endParaRPr sz="1800" dirty="0">
                        <a:latin typeface="Century Gothic" panose="020B0502020202020204" pitchFamily="34" charset="0"/>
                      </a:endParaRPr>
                    </a:p>
                  </a:txBody>
                  <a:tcPr marL="91450" marR="91450" marT="45725" marB="45725">
                    <a:solidFill>
                      <a:srgbClr val="FAD1DA"/>
                    </a:solidFill>
                  </a:tcPr>
                </a:tc>
              </a:tr>
              <a:tr h="390250">
                <a:tc>
                  <a:txBody>
                    <a:bodyPr/>
                    <a:lstStyle/>
                    <a:p>
                      <a:pPr marL="0" lvl="0" indent="0" algn="l" rtl="0">
                        <a:spcBef>
                          <a:spcPts val="0"/>
                        </a:spcBef>
                        <a:spcAft>
                          <a:spcPts val="0"/>
                        </a:spcAft>
                        <a:buNone/>
                      </a:pPr>
                      <a:r>
                        <a:rPr lang="it-IT" sz="1800">
                          <a:latin typeface="Century Gothic" panose="020B0502020202020204" pitchFamily="34" charset="0"/>
                        </a:rPr>
                        <a:t>5B</a:t>
                      </a:r>
                      <a:endParaRPr sz="1800">
                        <a:latin typeface="Century Gothic" panose="020B0502020202020204" pitchFamily="34" charset="0"/>
                      </a:endParaRPr>
                    </a:p>
                  </a:txBody>
                  <a:tcPr marL="91450" marR="91450" marT="45725" marB="45725">
                    <a:solidFill>
                      <a:srgbClr val="FA77B6"/>
                    </a:solidFill>
                  </a:tcPr>
                </a:tc>
                <a:tc>
                  <a:txBody>
                    <a:bodyPr/>
                    <a:lstStyle/>
                    <a:p>
                      <a:pPr marL="0" lvl="0" indent="0" algn="l" rtl="0">
                        <a:spcBef>
                          <a:spcPts val="0"/>
                        </a:spcBef>
                        <a:spcAft>
                          <a:spcPts val="0"/>
                        </a:spcAft>
                        <a:buNone/>
                      </a:pPr>
                      <a:r>
                        <a:rPr lang="it-IT" sz="1800">
                          <a:latin typeface="Century Gothic" panose="020B0502020202020204" pitchFamily="34" charset="0"/>
                        </a:rPr>
                        <a:t>Raffaella Cugno</a:t>
                      </a:r>
                      <a:endParaRPr sz="1800">
                        <a:latin typeface="Century Gothic" panose="020B0502020202020204" pitchFamily="34" charset="0"/>
                      </a:endParaRPr>
                    </a:p>
                  </a:txBody>
                  <a:tcPr marL="91450" marR="91450" marT="45725" marB="45725">
                    <a:solidFill>
                      <a:srgbClr val="FA77B6"/>
                    </a:solidFill>
                  </a:tcPr>
                </a:tc>
              </a:tr>
              <a:tr h="398425">
                <a:tc>
                  <a:txBody>
                    <a:bodyPr/>
                    <a:lstStyle/>
                    <a:p>
                      <a:pPr marL="0" marR="0" lvl="0" indent="0" algn="l" rtl="0">
                        <a:lnSpc>
                          <a:spcPct val="100000"/>
                        </a:lnSpc>
                        <a:spcBef>
                          <a:spcPts val="0"/>
                        </a:spcBef>
                        <a:spcAft>
                          <a:spcPts val="0"/>
                        </a:spcAft>
                        <a:buClr>
                          <a:schemeClr val="dk1"/>
                        </a:buClr>
                        <a:buSzPts val="1800"/>
                        <a:buFont typeface="Century Gothic"/>
                        <a:buNone/>
                      </a:pPr>
                      <a:endParaRPr sz="1800">
                        <a:latin typeface="Century Gothic" panose="020B0502020202020204" pitchFamily="34" charset="0"/>
                        <a:ea typeface="Century Gothic"/>
                        <a:cs typeface="Century Gothic"/>
                        <a:sym typeface="Century Gothic"/>
                      </a:endParaRPr>
                    </a:p>
                  </a:txBody>
                  <a:tcPr marL="91450" marR="91450" marT="45725" marB="45725">
                    <a:solidFill>
                      <a:srgbClr val="FAD1DA"/>
                    </a:solidFill>
                  </a:tcPr>
                </a:tc>
                <a:tc>
                  <a:txBody>
                    <a:bodyPr/>
                    <a:lstStyle/>
                    <a:p>
                      <a:pPr marL="0" lvl="0" indent="0" algn="l" rtl="0">
                        <a:spcBef>
                          <a:spcPts val="0"/>
                        </a:spcBef>
                        <a:spcAft>
                          <a:spcPts val="0"/>
                        </a:spcAft>
                        <a:buNone/>
                      </a:pPr>
                      <a:r>
                        <a:rPr lang="it-IT" sz="1800">
                          <a:latin typeface="Century Gothic" panose="020B0502020202020204" pitchFamily="34" charset="0"/>
                        </a:rPr>
                        <a:t>Caterina D’Amato</a:t>
                      </a:r>
                      <a:endParaRPr sz="1800">
                        <a:latin typeface="Century Gothic" panose="020B0502020202020204" pitchFamily="34" charset="0"/>
                      </a:endParaRPr>
                    </a:p>
                  </a:txBody>
                  <a:tcPr marL="91450" marR="91450" marT="45725" marB="45725">
                    <a:solidFill>
                      <a:srgbClr val="FAD1DA"/>
                    </a:solidFill>
                  </a:tcPr>
                </a:tc>
              </a:tr>
              <a:tr h="390250">
                <a:tc>
                  <a:txBody>
                    <a:bodyPr/>
                    <a:lstStyle/>
                    <a:p>
                      <a:pPr marL="0" lvl="0" indent="0" algn="l" rtl="0">
                        <a:spcBef>
                          <a:spcPts val="0"/>
                        </a:spcBef>
                        <a:spcAft>
                          <a:spcPts val="0"/>
                        </a:spcAft>
                        <a:buNone/>
                      </a:pPr>
                      <a:r>
                        <a:rPr lang="it-IT" sz="1800" dirty="0">
                          <a:latin typeface="Century Gothic" panose="020B0502020202020204" pitchFamily="34" charset="0"/>
                        </a:rPr>
                        <a:t>5C </a:t>
                      </a:r>
                      <a:endParaRPr sz="1800" dirty="0">
                        <a:latin typeface="Century Gothic" panose="020B0502020202020204" pitchFamily="34" charset="0"/>
                      </a:endParaRPr>
                    </a:p>
                  </a:txBody>
                  <a:tcPr marL="91450" marR="91450" marT="45725" marB="45725">
                    <a:solidFill>
                      <a:srgbClr val="FA77B6"/>
                    </a:solidFill>
                  </a:tcPr>
                </a:tc>
                <a:tc>
                  <a:txBody>
                    <a:bodyPr/>
                    <a:lstStyle/>
                    <a:p>
                      <a:pPr marL="0" lvl="0" indent="0" algn="l" rtl="0">
                        <a:spcBef>
                          <a:spcPts val="0"/>
                        </a:spcBef>
                        <a:spcAft>
                          <a:spcPts val="0"/>
                        </a:spcAft>
                        <a:buNone/>
                      </a:pPr>
                      <a:r>
                        <a:rPr lang="it-IT" sz="1800">
                          <a:latin typeface="Century Gothic" panose="020B0502020202020204" pitchFamily="34" charset="0"/>
                        </a:rPr>
                        <a:t>Placenti Francesca</a:t>
                      </a:r>
                      <a:endParaRPr sz="1800">
                        <a:latin typeface="Century Gothic" panose="020B0502020202020204" pitchFamily="34" charset="0"/>
                      </a:endParaRPr>
                    </a:p>
                  </a:txBody>
                  <a:tcPr marL="91450" marR="91450" marT="45725" marB="45725">
                    <a:solidFill>
                      <a:srgbClr val="FA77B6"/>
                    </a:solidFill>
                  </a:tcPr>
                </a:tc>
              </a:tr>
              <a:tr h="390250">
                <a:tc>
                  <a:txBody>
                    <a:bodyPr/>
                    <a:lstStyle/>
                    <a:p>
                      <a:pPr marL="0" marR="0" lvl="0" indent="0" algn="l" rtl="0">
                        <a:spcBef>
                          <a:spcPts val="0"/>
                        </a:spcBef>
                        <a:spcAft>
                          <a:spcPts val="0"/>
                        </a:spcAft>
                        <a:buNone/>
                      </a:pPr>
                      <a:endParaRPr sz="1800">
                        <a:latin typeface="Century Gothic" panose="020B0502020202020204" pitchFamily="34" charset="0"/>
                        <a:ea typeface="Century Gothic"/>
                        <a:cs typeface="Century Gothic"/>
                        <a:sym typeface="Century Gothic"/>
                      </a:endParaRPr>
                    </a:p>
                  </a:txBody>
                  <a:tcPr marL="91450" marR="91450" marT="45725" marB="45725">
                    <a:solidFill>
                      <a:srgbClr val="FAD1DA"/>
                    </a:solidFill>
                  </a:tcPr>
                </a:tc>
                <a:tc>
                  <a:txBody>
                    <a:bodyPr/>
                    <a:lstStyle/>
                    <a:p>
                      <a:pPr marL="0" lvl="0" indent="0" algn="l" rtl="0">
                        <a:spcBef>
                          <a:spcPts val="0"/>
                        </a:spcBef>
                        <a:spcAft>
                          <a:spcPts val="0"/>
                        </a:spcAft>
                        <a:buNone/>
                      </a:pPr>
                      <a:r>
                        <a:rPr lang="it-IT" sz="1800" dirty="0">
                          <a:latin typeface="Century Gothic" panose="020B0502020202020204" pitchFamily="34" charset="0"/>
                        </a:rPr>
                        <a:t>Borello Claudia</a:t>
                      </a:r>
                      <a:endParaRPr sz="1800" dirty="0">
                        <a:latin typeface="Century Gothic" panose="020B0502020202020204" pitchFamily="34" charset="0"/>
                      </a:endParaRPr>
                    </a:p>
                  </a:txBody>
                  <a:tcPr marL="91450" marR="91450" marT="45725" marB="45725">
                    <a:solidFill>
                      <a:srgbClr val="FAD1DA"/>
                    </a:solidFill>
                  </a:tcPr>
                </a:tc>
              </a:tr>
              <a:tr h="390250">
                <a:tc>
                  <a:txBody>
                    <a:bodyPr/>
                    <a:lstStyle/>
                    <a:p>
                      <a:pPr marL="0" lvl="0" indent="0" algn="l" rtl="0">
                        <a:spcBef>
                          <a:spcPts val="0"/>
                        </a:spcBef>
                        <a:spcAft>
                          <a:spcPts val="0"/>
                        </a:spcAft>
                        <a:buNone/>
                      </a:pPr>
                      <a:r>
                        <a:rPr lang="it-IT" sz="1800" dirty="0"/>
                        <a:t>5D</a:t>
                      </a:r>
                      <a:endParaRPr sz="1800" dirty="0"/>
                    </a:p>
                  </a:txBody>
                  <a:tcPr marL="91450" marR="91450" marT="45725" marB="45725">
                    <a:solidFill>
                      <a:srgbClr val="FA77B6"/>
                    </a:solidFill>
                  </a:tcPr>
                </a:tc>
                <a:tc>
                  <a:txBody>
                    <a:bodyPr/>
                    <a:lstStyle/>
                    <a:p>
                      <a:pPr marL="0" lvl="0" indent="0" algn="l" rtl="0">
                        <a:spcBef>
                          <a:spcPts val="0"/>
                        </a:spcBef>
                        <a:spcAft>
                          <a:spcPts val="0"/>
                        </a:spcAft>
                        <a:buNone/>
                      </a:pPr>
                      <a:r>
                        <a:rPr lang="it-IT" sz="1800"/>
                        <a:t>Patrizi Germana</a:t>
                      </a:r>
                      <a:endParaRPr sz="1800"/>
                    </a:p>
                  </a:txBody>
                  <a:tcPr marL="91450" marR="91450" marT="45725" marB="45725">
                    <a:solidFill>
                      <a:srgbClr val="FA77B6"/>
                    </a:solidFill>
                  </a:tcPr>
                </a:tc>
              </a:tr>
              <a:tr h="390250">
                <a:tc>
                  <a:txBody>
                    <a:bodyPr/>
                    <a:lstStyle/>
                    <a:p>
                      <a:pPr marL="0" marR="0" lvl="0" indent="0" algn="l" rtl="0">
                        <a:spcBef>
                          <a:spcPts val="0"/>
                        </a:spcBef>
                        <a:spcAft>
                          <a:spcPts val="0"/>
                        </a:spcAft>
                        <a:buNone/>
                      </a:pPr>
                      <a:endParaRPr sz="1800">
                        <a:latin typeface="Century Gothic"/>
                        <a:ea typeface="Century Gothic"/>
                        <a:cs typeface="Century Gothic"/>
                        <a:sym typeface="Century Gothic"/>
                      </a:endParaRPr>
                    </a:p>
                  </a:txBody>
                  <a:tcPr marL="91450" marR="91450" marT="45725" marB="45725">
                    <a:solidFill>
                      <a:srgbClr val="FAD1DA"/>
                    </a:solidFill>
                  </a:tcPr>
                </a:tc>
                <a:tc>
                  <a:txBody>
                    <a:bodyPr/>
                    <a:lstStyle/>
                    <a:p>
                      <a:pPr marL="0" lvl="0" indent="0" algn="l" rtl="0">
                        <a:spcBef>
                          <a:spcPts val="0"/>
                        </a:spcBef>
                        <a:spcAft>
                          <a:spcPts val="0"/>
                        </a:spcAft>
                        <a:buNone/>
                      </a:pPr>
                      <a:r>
                        <a:rPr lang="it-IT" sz="1800" dirty="0"/>
                        <a:t>Fraticelli Daniela</a:t>
                      </a:r>
                      <a:endParaRPr sz="1800" dirty="0"/>
                    </a:p>
                  </a:txBody>
                  <a:tcPr marL="91450" marR="91450" marT="45725" marB="45725">
                    <a:solidFill>
                      <a:srgbClr val="FAD1DA"/>
                    </a:solidFill>
                  </a:tcPr>
                </a:tc>
              </a:tr>
              <a:tr h="390250">
                <a:tc>
                  <a:txBody>
                    <a:bodyPr/>
                    <a:lstStyle/>
                    <a:p>
                      <a:pPr marL="0" lvl="0" indent="0" algn="l" rtl="0">
                        <a:spcBef>
                          <a:spcPts val="0"/>
                        </a:spcBef>
                        <a:spcAft>
                          <a:spcPts val="0"/>
                        </a:spcAft>
                        <a:buNone/>
                      </a:pPr>
                      <a:r>
                        <a:rPr lang="it-IT" sz="1800"/>
                        <a:t>5D (inglese)</a:t>
                      </a:r>
                      <a:endParaRPr sz="1800"/>
                    </a:p>
                  </a:txBody>
                  <a:tcPr marL="91450" marR="91450" marT="45725" marB="45725">
                    <a:solidFill>
                      <a:srgbClr val="FA77B6"/>
                    </a:solidFill>
                  </a:tcPr>
                </a:tc>
                <a:tc>
                  <a:txBody>
                    <a:bodyPr/>
                    <a:lstStyle/>
                    <a:p>
                      <a:pPr marL="0" lvl="0" indent="0" algn="l" rtl="0">
                        <a:spcBef>
                          <a:spcPts val="0"/>
                        </a:spcBef>
                        <a:spcAft>
                          <a:spcPts val="0"/>
                        </a:spcAft>
                        <a:buNone/>
                      </a:pPr>
                      <a:r>
                        <a:rPr lang="it-IT" sz="1800"/>
                        <a:t>Claudia Borello</a:t>
                      </a:r>
                      <a:endParaRPr sz="1800"/>
                    </a:p>
                  </a:txBody>
                  <a:tcPr marL="91450" marR="91450" marT="45725" marB="45725">
                    <a:solidFill>
                      <a:srgbClr val="FA77B6"/>
                    </a:solidFill>
                  </a:tcPr>
                </a:tc>
              </a:tr>
              <a:tr h="390250">
                <a:tc>
                  <a:txBody>
                    <a:bodyPr/>
                    <a:lstStyle/>
                    <a:p>
                      <a:pPr marL="0" marR="0" lvl="0" indent="0" algn="l" rtl="0">
                        <a:spcBef>
                          <a:spcPts val="0"/>
                        </a:spcBef>
                        <a:spcAft>
                          <a:spcPts val="0"/>
                        </a:spcAft>
                        <a:buNone/>
                      </a:pPr>
                      <a:r>
                        <a:rPr lang="it-IT" sz="1800" dirty="0" smtClean="0">
                          <a:latin typeface="Century Gothic"/>
                          <a:ea typeface="Century Gothic"/>
                          <a:cs typeface="Century Gothic"/>
                          <a:sym typeface="Century Gothic"/>
                        </a:rPr>
                        <a:t>1A/1C/2A/2C/2D/3A/3C/3D/4A/</a:t>
                      </a:r>
                      <a:r>
                        <a:rPr lang="it-IT" sz="1800" baseline="0" dirty="0" smtClean="0">
                          <a:latin typeface="Century Gothic"/>
                          <a:ea typeface="Century Gothic"/>
                          <a:cs typeface="Century Gothic"/>
                          <a:sym typeface="Century Gothic"/>
                        </a:rPr>
                        <a:t> </a:t>
                      </a:r>
                      <a:r>
                        <a:rPr lang="it-IT" sz="1800" dirty="0" smtClean="0">
                          <a:latin typeface="Century Gothic"/>
                          <a:ea typeface="Century Gothic"/>
                          <a:cs typeface="Century Gothic"/>
                          <a:sym typeface="Century Gothic"/>
                        </a:rPr>
                        <a:t>4</a:t>
                      </a:r>
                      <a:r>
                        <a:rPr lang="it-IT" sz="1800" dirty="0" smtClean="0"/>
                        <a:t>C/5</a:t>
                      </a:r>
                      <a:r>
                        <a:rPr lang="it-IT" sz="1800" dirty="0" smtClean="0">
                          <a:latin typeface="Century Gothic"/>
                          <a:ea typeface="Century Gothic"/>
                          <a:cs typeface="Century Gothic"/>
                          <a:sym typeface="Century Gothic"/>
                        </a:rPr>
                        <a:t>B</a:t>
                      </a:r>
                      <a:r>
                        <a:rPr lang="it-IT" sz="1800" dirty="0">
                          <a:latin typeface="Century Gothic"/>
                          <a:ea typeface="Century Gothic"/>
                          <a:cs typeface="Century Gothic"/>
                          <a:sym typeface="Century Gothic"/>
                        </a:rPr>
                        <a:t>/</a:t>
                      </a:r>
                      <a:endParaRPr sz="1800" dirty="0"/>
                    </a:p>
                  </a:txBody>
                  <a:tcPr marL="91450" marR="91450" marT="45725" marB="45725">
                    <a:solidFill>
                      <a:srgbClr val="FAD1DA"/>
                    </a:solidFill>
                  </a:tcPr>
                </a:tc>
                <a:tc>
                  <a:txBody>
                    <a:bodyPr/>
                    <a:lstStyle/>
                    <a:p>
                      <a:pPr marL="0" marR="0" lvl="0" indent="0" algn="l" rtl="0">
                        <a:lnSpc>
                          <a:spcPct val="100000"/>
                        </a:lnSpc>
                        <a:spcBef>
                          <a:spcPts val="0"/>
                        </a:spcBef>
                        <a:spcAft>
                          <a:spcPts val="0"/>
                        </a:spcAft>
                        <a:buClr>
                          <a:schemeClr val="dk1"/>
                        </a:buClr>
                        <a:buSzPts val="1800"/>
                        <a:buFont typeface="Century Gothic"/>
                        <a:buNone/>
                      </a:pPr>
                      <a:r>
                        <a:rPr lang="it-IT" sz="1800">
                          <a:latin typeface="Century Gothic"/>
                          <a:ea typeface="Century Gothic"/>
                          <a:cs typeface="Century Gothic"/>
                          <a:sym typeface="Century Gothic"/>
                        </a:rPr>
                        <a:t>Colucci Rosa (I.R.C.)</a:t>
                      </a:r>
                      <a:endParaRPr sz="1800"/>
                    </a:p>
                  </a:txBody>
                  <a:tcPr marL="91450" marR="91450" marT="45725" marB="45725">
                    <a:solidFill>
                      <a:srgbClr val="FAD1DA"/>
                    </a:solidFill>
                  </a:tcPr>
                </a:tc>
              </a:tr>
              <a:tr h="390250">
                <a:tc>
                  <a:txBody>
                    <a:bodyPr/>
                    <a:lstStyle/>
                    <a:p>
                      <a:pPr marL="0" marR="0" lvl="0" indent="0" algn="l" rtl="0">
                        <a:spcBef>
                          <a:spcPts val="0"/>
                        </a:spcBef>
                        <a:spcAft>
                          <a:spcPts val="0"/>
                        </a:spcAft>
                        <a:buNone/>
                      </a:pPr>
                      <a:r>
                        <a:rPr lang="it-IT" sz="1800"/>
                        <a:t>1D/4D/5C/5D</a:t>
                      </a:r>
                      <a:endParaRPr sz="1800">
                        <a:latin typeface="Century Gothic"/>
                        <a:ea typeface="Century Gothic"/>
                        <a:cs typeface="Century Gothic"/>
                        <a:sym typeface="Century Gothic"/>
                      </a:endParaRPr>
                    </a:p>
                  </a:txBody>
                  <a:tcPr marL="91450" marR="91450" marT="45725" marB="45725">
                    <a:solidFill>
                      <a:srgbClr val="FA77B6"/>
                    </a:solidFill>
                  </a:tcPr>
                </a:tc>
                <a:tc>
                  <a:txBody>
                    <a:bodyPr/>
                    <a:lstStyle/>
                    <a:p>
                      <a:pPr marL="0" lvl="0" indent="0" algn="l" rtl="0">
                        <a:spcBef>
                          <a:spcPts val="0"/>
                        </a:spcBef>
                        <a:spcAft>
                          <a:spcPts val="0"/>
                        </a:spcAft>
                        <a:buClr>
                          <a:schemeClr val="dk1"/>
                        </a:buClr>
                        <a:buSzPts val="1800"/>
                        <a:buFont typeface="Century Gothic"/>
                        <a:buNone/>
                      </a:pPr>
                      <a:r>
                        <a:rPr lang="it-IT" sz="1800"/>
                        <a:t>Dibitonto Luca (I.R.C.)</a:t>
                      </a:r>
                      <a:endParaRPr sz="1800"/>
                    </a:p>
                  </a:txBody>
                  <a:tcPr marL="91450" marR="91450" marT="45725" marB="45725">
                    <a:solidFill>
                      <a:srgbClr val="FA77B6"/>
                    </a:solidFill>
                  </a:tcPr>
                </a:tc>
              </a:tr>
              <a:tr h="378075">
                <a:tc>
                  <a:txBody>
                    <a:bodyPr/>
                    <a:lstStyle/>
                    <a:p>
                      <a:pPr marL="0" marR="0" lvl="0" indent="0" algn="l" rtl="0">
                        <a:spcBef>
                          <a:spcPts val="0"/>
                        </a:spcBef>
                        <a:spcAft>
                          <a:spcPts val="0"/>
                        </a:spcAft>
                        <a:buNone/>
                      </a:pPr>
                      <a:r>
                        <a:rPr lang="it-IT" sz="1800">
                          <a:latin typeface="Century Gothic"/>
                          <a:ea typeface="Century Gothic"/>
                          <a:cs typeface="Century Gothic"/>
                          <a:sym typeface="Century Gothic"/>
                        </a:rPr>
                        <a:t>4</a:t>
                      </a:r>
                      <a:r>
                        <a:rPr lang="it-IT" sz="1800"/>
                        <a:t>A</a:t>
                      </a:r>
                      <a:r>
                        <a:rPr lang="it-IT" sz="1800">
                          <a:latin typeface="Century Gothic"/>
                          <a:ea typeface="Century Gothic"/>
                          <a:cs typeface="Century Gothic"/>
                          <a:sym typeface="Century Gothic"/>
                        </a:rPr>
                        <a:t>/4C/4D/5B/5C/5D</a:t>
                      </a:r>
                      <a:endParaRPr sz="1800"/>
                    </a:p>
                  </a:txBody>
                  <a:tcPr marL="91450" marR="91450" marT="45725" marB="45725">
                    <a:solidFill>
                      <a:srgbClr val="FAD1DA"/>
                    </a:solidFill>
                  </a:tcPr>
                </a:tc>
                <a:tc>
                  <a:txBody>
                    <a:bodyPr/>
                    <a:lstStyle/>
                    <a:p>
                      <a:pPr marL="0" marR="0" lvl="0" indent="0" algn="l" rtl="0">
                        <a:lnSpc>
                          <a:spcPct val="100000"/>
                        </a:lnSpc>
                        <a:spcBef>
                          <a:spcPts val="0"/>
                        </a:spcBef>
                        <a:spcAft>
                          <a:spcPts val="0"/>
                        </a:spcAft>
                        <a:buClr>
                          <a:schemeClr val="dk1"/>
                        </a:buClr>
                        <a:buSzPts val="1800"/>
                        <a:buFont typeface="Century Gothic"/>
                        <a:buNone/>
                      </a:pPr>
                      <a:r>
                        <a:rPr lang="it-IT" sz="1800"/>
                        <a:t>Morelli Salvatore</a:t>
                      </a:r>
                      <a:r>
                        <a:rPr lang="it-IT" sz="1800">
                          <a:latin typeface="Century Gothic"/>
                          <a:ea typeface="Century Gothic"/>
                          <a:cs typeface="Century Gothic"/>
                          <a:sym typeface="Century Gothic"/>
                        </a:rPr>
                        <a:t> (motoria)</a:t>
                      </a:r>
                      <a:endParaRPr sz="1800"/>
                    </a:p>
                  </a:txBody>
                  <a:tcPr marL="91450" marR="91450" marT="45725" marB="45725">
                    <a:solidFill>
                      <a:srgbClr val="FAD1DA"/>
                    </a:solidFill>
                  </a:tcPr>
                </a:tc>
              </a:tr>
              <a:tr h="378075">
                <a:tc>
                  <a:txBody>
                    <a:bodyPr/>
                    <a:lstStyle/>
                    <a:p>
                      <a:pPr marL="0" marR="0" lvl="0" indent="0" algn="l" rtl="0">
                        <a:spcBef>
                          <a:spcPts val="0"/>
                        </a:spcBef>
                        <a:spcAft>
                          <a:spcPts val="0"/>
                        </a:spcAft>
                        <a:buNone/>
                      </a:pPr>
                      <a:r>
                        <a:rPr lang="it-IT" sz="1800" dirty="0">
                          <a:latin typeface="Century Gothic"/>
                          <a:ea typeface="Century Gothic"/>
                          <a:cs typeface="Century Gothic"/>
                          <a:sym typeface="Century Gothic"/>
                        </a:rPr>
                        <a:t>1A/1C/1D/2A/2C/2D/3A/3C/3D</a:t>
                      </a:r>
                      <a:endParaRPr sz="1800" dirty="0">
                        <a:latin typeface="Century Gothic"/>
                        <a:ea typeface="Century Gothic"/>
                        <a:cs typeface="Century Gothic"/>
                        <a:sym typeface="Century Gothic"/>
                      </a:endParaRPr>
                    </a:p>
                  </a:txBody>
                  <a:tcPr marL="91450" marR="91450" marT="45725" marB="45725">
                    <a:solidFill>
                      <a:srgbClr val="FA77B6"/>
                    </a:solidFill>
                  </a:tcPr>
                </a:tc>
                <a:tc>
                  <a:txBody>
                    <a:bodyPr/>
                    <a:lstStyle/>
                    <a:p>
                      <a:pPr marL="0" marR="0" lvl="0" indent="0" algn="l" rtl="0">
                        <a:spcBef>
                          <a:spcPts val="0"/>
                        </a:spcBef>
                        <a:spcAft>
                          <a:spcPts val="0"/>
                        </a:spcAft>
                        <a:buNone/>
                      </a:pPr>
                      <a:r>
                        <a:rPr lang="it-IT" sz="1800" dirty="0" err="1">
                          <a:latin typeface="Century Gothic"/>
                          <a:ea typeface="Century Gothic"/>
                          <a:cs typeface="Century Gothic"/>
                          <a:sym typeface="Century Gothic"/>
                        </a:rPr>
                        <a:t>Mayerà</a:t>
                      </a:r>
                      <a:r>
                        <a:rPr lang="it-IT" sz="1800" dirty="0">
                          <a:latin typeface="Century Gothic"/>
                          <a:ea typeface="Century Gothic"/>
                          <a:cs typeface="Century Gothic"/>
                          <a:sym typeface="Century Gothic"/>
                        </a:rPr>
                        <a:t> Massimiliano (motoria)</a:t>
                      </a:r>
                      <a:endParaRPr sz="1800" dirty="0"/>
                    </a:p>
                  </a:txBody>
                  <a:tcPr marL="91450" marR="91450" marT="45725" marB="45725">
                    <a:solidFill>
                      <a:srgbClr val="FA77B6"/>
                    </a:solidFill>
                  </a:tcPr>
                </a:tc>
              </a:tr>
            </a:tbl>
          </a:graphicData>
        </a:graphic>
      </p:graphicFrame>
    </p:spTree>
    <p:extLst>
      <p:ext uri="{BB962C8B-B14F-4D97-AF65-F5344CB8AC3E}">
        <p14:creationId xmlns:p14="http://schemas.microsoft.com/office/powerpoint/2010/main" val="248998832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15"/>
        <p:cNvGrpSpPr/>
        <p:nvPr/>
      </p:nvGrpSpPr>
      <p:grpSpPr>
        <a:xfrm>
          <a:off x="0" y="0"/>
          <a:ext cx="0" cy="0"/>
          <a:chOff x="0" y="0"/>
          <a:chExt cx="0" cy="0"/>
        </a:xfrm>
      </p:grpSpPr>
      <p:graphicFrame>
        <p:nvGraphicFramePr>
          <p:cNvPr id="416" name="Google Shape;416;p39"/>
          <p:cNvGraphicFramePr/>
          <p:nvPr/>
        </p:nvGraphicFramePr>
        <p:xfrm>
          <a:off x="1" y="1113184"/>
          <a:ext cx="12192000" cy="5744825"/>
        </p:xfrm>
        <a:graphic>
          <a:graphicData uri="http://schemas.openxmlformats.org/drawingml/2006/table">
            <a:tbl>
              <a:tblPr firstRow="1" firstCol="1" bandRow="1">
                <a:noFill/>
                <a:tableStyleId>{786BDF94-1CCC-49DB-8AD0-1CCA35DFA441}</a:tableStyleId>
              </a:tblPr>
              <a:tblGrid>
                <a:gridCol w="2983825"/>
                <a:gridCol w="9208175"/>
              </a:tblGrid>
              <a:tr h="5744825">
                <a:tc>
                  <a:txBody>
                    <a:bodyPr/>
                    <a:lstStyle/>
                    <a:p>
                      <a:pPr marL="0" marR="0" lvl="0" indent="0" algn="ctr" rtl="0">
                        <a:spcBef>
                          <a:spcPts val="0"/>
                        </a:spcBef>
                        <a:spcAft>
                          <a:spcPts val="0"/>
                        </a:spcAft>
                        <a:buNone/>
                      </a:pPr>
                      <a:r>
                        <a:rPr lang="it-IT" sz="1900">
                          <a:solidFill>
                            <a:srgbClr val="C45DDA"/>
                          </a:solidFill>
                        </a:rPr>
                        <a:t>ASSEGNAZIONE DOCENTI ALLE CLASSI</a:t>
                      </a:r>
                      <a:endParaRPr/>
                    </a:p>
                    <a:p>
                      <a:pPr marL="0" marR="0" lvl="0" indent="0" algn="ctr" rtl="0">
                        <a:spcBef>
                          <a:spcPts val="0"/>
                        </a:spcBef>
                        <a:spcAft>
                          <a:spcPts val="0"/>
                        </a:spcAft>
                        <a:buNone/>
                      </a:pPr>
                      <a:r>
                        <a:rPr lang="it-IT" sz="1900">
                          <a:solidFill>
                            <a:srgbClr val="C45DDA"/>
                          </a:solidFill>
                        </a:rPr>
                        <a:t>SCUOLA PRIMARIA</a:t>
                      </a:r>
                      <a:endParaRPr/>
                    </a:p>
                    <a:p>
                      <a:pPr marL="0" marR="0" lvl="0" indent="0" algn="ctr" rtl="0">
                        <a:spcBef>
                          <a:spcPts val="0"/>
                        </a:spcBef>
                        <a:spcAft>
                          <a:spcPts val="0"/>
                        </a:spcAft>
                        <a:buNone/>
                      </a:pPr>
                      <a:r>
                        <a:rPr lang="it-IT" sz="1900">
                          <a:solidFill>
                            <a:srgbClr val="C45DDA"/>
                          </a:solidFill>
                        </a:rPr>
                        <a:t>F. APORTI</a:t>
                      </a:r>
                      <a:endParaRPr/>
                    </a:p>
                    <a:p>
                      <a:pPr marL="0" marR="0" lvl="0" indent="0" algn="ctr" rtl="0">
                        <a:lnSpc>
                          <a:spcPct val="115000"/>
                        </a:lnSpc>
                        <a:spcBef>
                          <a:spcPts val="0"/>
                        </a:spcBef>
                        <a:spcAft>
                          <a:spcPts val="0"/>
                        </a:spcAft>
                        <a:buNone/>
                      </a:pPr>
                      <a:r>
                        <a:rPr lang="it-IT" sz="1000"/>
                        <a:t>     </a:t>
                      </a:r>
                      <a:endParaRPr/>
                    </a:p>
                    <a:p>
                      <a:pPr marL="0" marR="0" lvl="0" indent="0" algn="ctr" rtl="0">
                        <a:lnSpc>
                          <a:spcPct val="115000"/>
                        </a:lnSpc>
                        <a:spcBef>
                          <a:spcPts val="0"/>
                        </a:spcBef>
                        <a:spcAft>
                          <a:spcPts val="0"/>
                        </a:spcAft>
                        <a:buNone/>
                      </a:pPr>
                      <a:endParaRPr sz="1000"/>
                    </a:p>
                  </a:txBody>
                  <a:tcPr marL="63225" marR="63225" marT="0" marB="0" anchor="ctr">
                    <a:lnR w="12700" cap="flat" cmpd="sng">
                      <a:solidFill>
                        <a:schemeClr val="dk1"/>
                      </a:solidFill>
                      <a:prstDash val="solid"/>
                      <a:round/>
                      <a:headEnd type="none" w="sm" len="sm"/>
                      <a:tailEnd type="none" w="sm" len="sm"/>
                    </a:lnR>
                    <a:solidFill>
                      <a:schemeClr val="lt1"/>
                    </a:solidFill>
                  </a:tcPr>
                </a:tc>
                <a:tc>
                  <a:txBody>
                    <a:bodyPr/>
                    <a:lstStyle/>
                    <a:p>
                      <a:pPr marL="0" marR="0" lvl="0" indent="0" algn="ctr" rtl="0">
                        <a:lnSpc>
                          <a:spcPct val="115000"/>
                        </a:lnSpc>
                        <a:spcBef>
                          <a:spcPts val="0"/>
                        </a:spcBef>
                        <a:spcAft>
                          <a:spcPts val="0"/>
                        </a:spcAft>
                        <a:buClr>
                          <a:schemeClr val="dk1"/>
                        </a:buClr>
                        <a:buSzPts val="1800"/>
                        <a:buFont typeface="Arial"/>
                        <a:buNone/>
                      </a:pPr>
                      <a:endParaRPr sz="1800"/>
                    </a:p>
                    <a:p>
                      <a:pPr marL="0" marR="0" lvl="0" indent="0" algn="ctr" rtl="0">
                        <a:lnSpc>
                          <a:spcPct val="115000"/>
                        </a:lnSpc>
                        <a:spcBef>
                          <a:spcPts val="0"/>
                        </a:spcBef>
                        <a:spcAft>
                          <a:spcPts val="0"/>
                        </a:spcAft>
                        <a:buClr>
                          <a:schemeClr val="dk1"/>
                        </a:buClr>
                        <a:buSzPts val="1800"/>
                        <a:buFont typeface="Arial"/>
                        <a:buNone/>
                      </a:pPr>
                      <a:endParaRPr sz="1800"/>
                    </a:p>
                  </a:txBody>
                  <a:tcPr marL="63225" marR="63225" marT="0" marB="0" anchor="ctr">
                    <a:lnL w="12700" cap="flat" cmpd="sng">
                      <a:solidFill>
                        <a:schemeClr val="dk1"/>
                      </a:solidFill>
                      <a:prstDash val="solid"/>
                      <a:round/>
                      <a:headEnd type="none" w="sm" len="sm"/>
                      <a:tailEnd type="none" w="sm" len="sm"/>
                    </a:lnL>
                    <a:solidFill>
                      <a:schemeClr val="lt1"/>
                    </a:solidFill>
                  </a:tcPr>
                </a:tc>
              </a:tr>
            </a:tbl>
          </a:graphicData>
        </a:graphic>
      </p:graphicFrame>
      <p:graphicFrame>
        <p:nvGraphicFramePr>
          <p:cNvPr id="417" name="Google Shape;417;p39"/>
          <p:cNvGraphicFramePr/>
          <p:nvPr>
            <p:extLst>
              <p:ext uri="{D42A27DB-BD31-4B8C-83A1-F6EECF244321}">
                <p14:modId xmlns:p14="http://schemas.microsoft.com/office/powerpoint/2010/main" val="2055347903"/>
              </p:ext>
            </p:extLst>
          </p:nvPr>
        </p:nvGraphicFramePr>
        <p:xfrm>
          <a:off x="2811049" y="1113182"/>
          <a:ext cx="9380950" cy="5744950"/>
        </p:xfrm>
        <a:graphic>
          <a:graphicData uri="http://schemas.openxmlformats.org/drawingml/2006/table">
            <a:tbl>
              <a:tblPr firstRow="1" bandRow="1">
                <a:noFill/>
                <a:tableStyleId>{0E11DAA7-9F33-403E-99FB-BAC35A1AEA4F}</a:tableStyleId>
              </a:tblPr>
              <a:tblGrid>
                <a:gridCol w="2458775"/>
                <a:gridCol w="6922175"/>
              </a:tblGrid>
              <a:tr h="548400">
                <a:tc gridSpan="2">
                  <a:txBody>
                    <a:bodyPr/>
                    <a:lstStyle/>
                    <a:p>
                      <a:pPr marL="0" marR="0" lvl="0" indent="0" algn="ctr" rtl="0">
                        <a:spcBef>
                          <a:spcPts val="0"/>
                        </a:spcBef>
                        <a:spcAft>
                          <a:spcPts val="0"/>
                        </a:spcAft>
                        <a:buNone/>
                      </a:pPr>
                      <a:r>
                        <a:rPr lang="it-IT" sz="2800" dirty="0"/>
                        <a:t>2024-2025</a:t>
                      </a:r>
                      <a:endParaRPr dirty="0"/>
                    </a:p>
                  </a:txBody>
                  <a:tcPr marL="91450" marR="91450" marT="45725" marB="45725">
                    <a:solidFill>
                      <a:srgbClr val="F63790"/>
                    </a:solidFill>
                  </a:tcPr>
                </a:tc>
                <a:tc hMerge="1">
                  <a:txBody>
                    <a:bodyPr/>
                    <a:lstStyle/>
                    <a:p>
                      <a:endParaRPr lang="it-IT"/>
                    </a:p>
                  </a:txBody>
                  <a:tcPr/>
                </a:tc>
              </a:tr>
              <a:tr h="460450">
                <a:tc gridSpan="2">
                  <a:txBody>
                    <a:bodyPr/>
                    <a:lstStyle/>
                    <a:p>
                      <a:pPr marL="0" marR="0" lvl="0" indent="0" algn="ctr" rtl="0">
                        <a:spcBef>
                          <a:spcPts val="0"/>
                        </a:spcBef>
                        <a:spcAft>
                          <a:spcPts val="0"/>
                        </a:spcAft>
                        <a:buNone/>
                      </a:pPr>
                      <a:r>
                        <a:rPr lang="it-IT" sz="2200" b="1">
                          <a:solidFill>
                            <a:srgbClr val="5F196F"/>
                          </a:solidFill>
                          <a:latin typeface="Times New Roman"/>
                          <a:ea typeface="Times New Roman"/>
                          <a:cs typeface="Times New Roman"/>
                          <a:sym typeface="Times New Roman"/>
                        </a:rPr>
                        <a:t>SOSTEGNO</a:t>
                      </a:r>
                      <a:endParaRPr/>
                    </a:p>
                  </a:txBody>
                  <a:tcPr marL="91450" marR="91450" marT="45725" marB="45725">
                    <a:solidFill>
                      <a:srgbClr val="FA77B6"/>
                    </a:solidFill>
                  </a:tcPr>
                </a:tc>
                <a:tc hMerge="1">
                  <a:txBody>
                    <a:bodyPr/>
                    <a:lstStyle/>
                    <a:p>
                      <a:endParaRPr lang="it-IT"/>
                    </a:p>
                  </a:txBody>
                  <a:tcPr/>
                </a:tc>
              </a:tr>
              <a:tr h="394675">
                <a:tc>
                  <a:txBody>
                    <a:bodyPr/>
                    <a:lstStyle/>
                    <a:p>
                      <a:pPr marL="0" marR="0" lvl="0" indent="0" algn="ctr" rtl="0">
                        <a:lnSpc>
                          <a:spcPct val="100000"/>
                        </a:lnSpc>
                        <a:spcBef>
                          <a:spcPts val="0"/>
                        </a:spcBef>
                        <a:spcAft>
                          <a:spcPts val="0"/>
                        </a:spcAft>
                        <a:buClr>
                          <a:srgbClr val="5F196F"/>
                        </a:buClr>
                        <a:buSzPts val="1800"/>
                        <a:buFont typeface="Century Gothic"/>
                        <a:buNone/>
                      </a:pPr>
                      <a:r>
                        <a:rPr lang="it-IT" sz="1800" b="1">
                          <a:solidFill>
                            <a:srgbClr val="5F196F"/>
                          </a:solidFill>
                        </a:rPr>
                        <a:t>CLASSI</a:t>
                      </a:r>
                      <a:endParaRPr/>
                    </a:p>
                  </a:txBody>
                  <a:tcPr marL="91450" marR="91450" marT="45725" marB="45725" anchor="ctr">
                    <a:lnB w="12700" cap="flat" cmpd="sng">
                      <a:solidFill>
                        <a:schemeClr val="lt1"/>
                      </a:solidFill>
                      <a:prstDash val="solid"/>
                      <a:round/>
                      <a:headEnd type="none" w="sm" len="sm"/>
                      <a:tailEnd type="none" w="sm" len="sm"/>
                    </a:lnB>
                    <a:solidFill>
                      <a:srgbClr val="FCBBD9"/>
                    </a:solidFill>
                  </a:tcPr>
                </a:tc>
                <a:tc>
                  <a:txBody>
                    <a:bodyPr/>
                    <a:lstStyle/>
                    <a:p>
                      <a:pPr marL="0" marR="0" lvl="0" indent="0" algn="ctr" rtl="0">
                        <a:spcBef>
                          <a:spcPts val="0"/>
                        </a:spcBef>
                        <a:spcAft>
                          <a:spcPts val="0"/>
                        </a:spcAft>
                        <a:buNone/>
                      </a:pPr>
                      <a:r>
                        <a:rPr lang="it-IT" sz="1800" b="1" i="0">
                          <a:solidFill>
                            <a:srgbClr val="5F196F"/>
                          </a:solidFill>
                        </a:rPr>
                        <a:t>DOCENTE</a:t>
                      </a:r>
                      <a:endParaRPr/>
                    </a:p>
                  </a:txBody>
                  <a:tcPr marL="91450" marR="91450" marT="45725" marB="45725" anchor="ctr">
                    <a:lnB w="12700" cap="flat" cmpd="sng">
                      <a:solidFill>
                        <a:schemeClr val="lt1"/>
                      </a:solidFill>
                      <a:prstDash val="solid"/>
                      <a:round/>
                      <a:headEnd type="none" w="sm" len="sm"/>
                      <a:tailEnd type="none" w="sm" len="sm"/>
                    </a:lnB>
                    <a:solidFill>
                      <a:srgbClr val="FCBBD9"/>
                    </a:solidFill>
                  </a:tcPr>
                </a:tc>
              </a:tr>
              <a:tr h="394675">
                <a:tc>
                  <a:txBody>
                    <a:bodyPr/>
                    <a:lstStyle/>
                    <a:p>
                      <a:pPr marL="0" marR="0" lvl="0" indent="0" algn="l" rtl="0">
                        <a:lnSpc>
                          <a:spcPct val="100000"/>
                        </a:lnSpc>
                        <a:spcBef>
                          <a:spcPts val="0"/>
                        </a:spcBef>
                        <a:spcAft>
                          <a:spcPts val="0"/>
                        </a:spcAft>
                        <a:buClr>
                          <a:schemeClr val="dk1"/>
                        </a:buClr>
                        <a:buSzPts val="1800"/>
                        <a:buFont typeface="Century Gothic"/>
                        <a:buNone/>
                      </a:pPr>
                      <a:r>
                        <a:rPr lang="it-IT" sz="1800" b="0"/>
                        <a:t>1</a:t>
                      </a:r>
                      <a:r>
                        <a:rPr lang="it-IT" sz="1800"/>
                        <a:t>A</a:t>
                      </a:r>
                      <a:endParaRPr sz="1800" b="0"/>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FA77B6"/>
                    </a:solidFill>
                  </a:tcPr>
                </a:tc>
                <a:tc>
                  <a:txBody>
                    <a:bodyPr/>
                    <a:lstStyle/>
                    <a:p>
                      <a:pPr marL="0" marR="0" lvl="0" indent="0" algn="l" rtl="0">
                        <a:spcBef>
                          <a:spcPts val="0"/>
                        </a:spcBef>
                        <a:spcAft>
                          <a:spcPts val="0"/>
                        </a:spcAft>
                        <a:buNone/>
                      </a:pPr>
                      <a:r>
                        <a:rPr lang="it-IT" sz="1800"/>
                        <a:t>De Nardis Chiara</a:t>
                      </a:r>
                      <a:endParaRPr sz="1800" b="0" i="0"/>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FA77B6"/>
                    </a:solidFill>
                  </a:tcPr>
                </a:tc>
              </a:tr>
              <a:tr h="394675">
                <a:tc>
                  <a:txBody>
                    <a:bodyPr/>
                    <a:lstStyle/>
                    <a:p>
                      <a:pPr marL="0" marR="0" lvl="0" indent="0" algn="l" rtl="0">
                        <a:lnSpc>
                          <a:spcPct val="100000"/>
                        </a:lnSpc>
                        <a:spcBef>
                          <a:spcPts val="0"/>
                        </a:spcBef>
                        <a:spcAft>
                          <a:spcPts val="0"/>
                        </a:spcAft>
                        <a:buClr>
                          <a:schemeClr val="dk1"/>
                        </a:buClr>
                        <a:buSzPts val="1800"/>
                        <a:buFont typeface="Century Gothic"/>
                        <a:buNone/>
                      </a:pPr>
                      <a:r>
                        <a:rPr lang="it-IT" sz="1800" b="0"/>
                        <a:t>1C</a:t>
                      </a:r>
                      <a:endParaRPr/>
                    </a:p>
                  </a:txBody>
                  <a:tcPr marL="91450" marR="91450" marT="45725" marB="45725" anchor="ctr">
                    <a:lnT w="38100" cap="flat" cmpd="sng">
                      <a:solidFill>
                        <a:schemeClr val="lt1"/>
                      </a:solidFill>
                      <a:prstDash val="solid"/>
                      <a:round/>
                      <a:headEnd type="none" w="sm" len="sm"/>
                      <a:tailEnd type="none" w="sm" len="sm"/>
                    </a:lnT>
                    <a:solidFill>
                      <a:srgbClr val="FAD1DA"/>
                    </a:solidFill>
                  </a:tcPr>
                </a:tc>
                <a:tc>
                  <a:txBody>
                    <a:bodyPr/>
                    <a:lstStyle/>
                    <a:p>
                      <a:pPr marL="0" marR="0" lvl="0" indent="0" algn="l" rtl="0">
                        <a:spcBef>
                          <a:spcPts val="0"/>
                        </a:spcBef>
                        <a:spcAft>
                          <a:spcPts val="0"/>
                        </a:spcAft>
                        <a:buNone/>
                      </a:pPr>
                      <a:r>
                        <a:rPr lang="it-IT" sz="1800"/>
                        <a:t>Mignanelli Maria Antonietta</a:t>
                      </a:r>
                      <a:endParaRPr/>
                    </a:p>
                  </a:txBody>
                  <a:tcPr marL="91450" marR="91450" marT="45725" marB="45725" anchor="ctr">
                    <a:lnT w="38100" cap="flat" cmpd="sng">
                      <a:solidFill>
                        <a:schemeClr val="lt1"/>
                      </a:solidFill>
                      <a:prstDash val="solid"/>
                      <a:round/>
                      <a:headEnd type="none" w="sm" len="sm"/>
                      <a:tailEnd type="none" w="sm" len="sm"/>
                    </a:lnT>
                    <a:solidFill>
                      <a:srgbClr val="FAD1DA"/>
                    </a:solidFill>
                  </a:tcPr>
                </a:tc>
              </a:tr>
              <a:tr h="394675">
                <a:tc>
                  <a:txBody>
                    <a:bodyPr/>
                    <a:lstStyle/>
                    <a:p>
                      <a:pPr marL="0" marR="0" lvl="0" indent="0" algn="l" rtl="0">
                        <a:lnSpc>
                          <a:spcPct val="100000"/>
                        </a:lnSpc>
                        <a:spcBef>
                          <a:spcPts val="0"/>
                        </a:spcBef>
                        <a:spcAft>
                          <a:spcPts val="0"/>
                        </a:spcAft>
                        <a:buClr>
                          <a:schemeClr val="dk1"/>
                        </a:buClr>
                        <a:buSzPts val="1800"/>
                        <a:buFont typeface="Century Gothic"/>
                        <a:buNone/>
                      </a:pPr>
                      <a:r>
                        <a:rPr lang="it-IT" sz="1800" b="0"/>
                        <a:t>1D</a:t>
                      </a:r>
                      <a:endParaRPr/>
                    </a:p>
                  </a:txBody>
                  <a:tcPr marL="91450" marR="91450" marT="45725" marB="45725" anchor="ctr">
                    <a:lnB w="12700" cap="flat" cmpd="sng">
                      <a:solidFill>
                        <a:schemeClr val="lt1"/>
                      </a:solidFill>
                      <a:prstDash val="solid"/>
                      <a:round/>
                      <a:headEnd type="none" w="sm" len="sm"/>
                      <a:tailEnd type="none" w="sm" len="sm"/>
                    </a:lnB>
                    <a:solidFill>
                      <a:srgbClr val="FA77B6"/>
                    </a:solidFill>
                  </a:tcPr>
                </a:tc>
                <a:tc>
                  <a:txBody>
                    <a:bodyPr/>
                    <a:lstStyle/>
                    <a:p>
                      <a:pPr marL="0" marR="0" lvl="0" indent="0" algn="l" rtl="0">
                        <a:spcBef>
                          <a:spcPts val="0"/>
                        </a:spcBef>
                        <a:spcAft>
                          <a:spcPts val="0"/>
                        </a:spcAft>
                        <a:buNone/>
                      </a:pPr>
                      <a:r>
                        <a:rPr lang="it-IT" sz="1800"/>
                        <a:t>De Chiara Maria Rosaria</a:t>
                      </a:r>
                      <a:endParaRPr/>
                    </a:p>
                  </a:txBody>
                  <a:tcPr marL="91450" marR="91450" marT="45725" marB="45725" anchor="ctr">
                    <a:lnB w="12700" cap="flat" cmpd="sng">
                      <a:solidFill>
                        <a:schemeClr val="lt1"/>
                      </a:solidFill>
                      <a:prstDash val="solid"/>
                      <a:round/>
                      <a:headEnd type="none" w="sm" len="sm"/>
                      <a:tailEnd type="none" w="sm" len="sm"/>
                    </a:lnB>
                    <a:solidFill>
                      <a:srgbClr val="FA77B6"/>
                    </a:solidFill>
                  </a:tcPr>
                </a:tc>
              </a:tr>
              <a:tr h="394675">
                <a:tc>
                  <a:txBody>
                    <a:bodyPr/>
                    <a:lstStyle/>
                    <a:p>
                      <a:pPr marL="0" marR="0" lvl="0" indent="0" algn="l" rtl="0">
                        <a:lnSpc>
                          <a:spcPct val="100000"/>
                        </a:lnSpc>
                        <a:spcBef>
                          <a:spcPts val="0"/>
                        </a:spcBef>
                        <a:spcAft>
                          <a:spcPts val="0"/>
                        </a:spcAft>
                        <a:buClr>
                          <a:schemeClr val="dk1"/>
                        </a:buClr>
                        <a:buFont typeface="Century Gothic"/>
                        <a:buNone/>
                      </a:pPr>
                      <a:r>
                        <a:rPr lang="it-IT" sz="1800"/>
                        <a:t>2C</a:t>
                      </a:r>
                      <a:endParaRPr/>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FA77B6"/>
                    </a:solidFill>
                  </a:tcPr>
                </a:tc>
                <a:tc>
                  <a:txBody>
                    <a:bodyPr/>
                    <a:lstStyle/>
                    <a:p>
                      <a:pPr marL="0" marR="0" lvl="0" indent="0" algn="l" rtl="0">
                        <a:lnSpc>
                          <a:spcPct val="100000"/>
                        </a:lnSpc>
                        <a:spcBef>
                          <a:spcPts val="0"/>
                        </a:spcBef>
                        <a:spcAft>
                          <a:spcPts val="0"/>
                        </a:spcAft>
                        <a:buClr>
                          <a:schemeClr val="dk1"/>
                        </a:buClr>
                        <a:buSzPts val="1800"/>
                        <a:buFont typeface="Century Gothic"/>
                        <a:buNone/>
                      </a:pPr>
                      <a:r>
                        <a:rPr lang="it-IT" sz="1800"/>
                        <a:t>Auricchio Rachele</a:t>
                      </a:r>
                      <a:endParaRPr/>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FA77B6"/>
                    </a:solidFill>
                  </a:tcPr>
                </a:tc>
              </a:tr>
              <a:tr h="394675">
                <a:tc>
                  <a:txBody>
                    <a:bodyPr/>
                    <a:lstStyle/>
                    <a:p>
                      <a:pPr marL="0" marR="0" lvl="0" indent="0" algn="l" rtl="0">
                        <a:spcBef>
                          <a:spcPts val="0"/>
                        </a:spcBef>
                        <a:spcAft>
                          <a:spcPts val="0"/>
                        </a:spcAft>
                        <a:buNone/>
                      </a:pPr>
                      <a:r>
                        <a:rPr lang="it-IT" sz="1800"/>
                        <a:t>2D</a:t>
                      </a:r>
                      <a:endParaRPr/>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D1DA"/>
                    </a:solidFill>
                  </a:tcPr>
                </a:tc>
                <a:tc>
                  <a:txBody>
                    <a:bodyPr/>
                    <a:lstStyle/>
                    <a:p>
                      <a:pPr marL="0" marR="0" lvl="0" indent="0" algn="l" rtl="0">
                        <a:lnSpc>
                          <a:spcPct val="100000"/>
                        </a:lnSpc>
                        <a:spcBef>
                          <a:spcPts val="0"/>
                        </a:spcBef>
                        <a:spcAft>
                          <a:spcPts val="0"/>
                        </a:spcAft>
                        <a:buClr>
                          <a:schemeClr val="dk1"/>
                        </a:buClr>
                        <a:buSzPts val="1800"/>
                        <a:buFont typeface="Century Gothic"/>
                        <a:buNone/>
                      </a:pPr>
                      <a:r>
                        <a:rPr lang="it-IT" sz="1800"/>
                        <a:t>Fiumanò Mariagrazia</a:t>
                      </a:r>
                      <a:endParaRPr/>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D1DA"/>
                    </a:solidFill>
                  </a:tcPr>
                </a:tc>
              </a:tr>
              <a:tr h="394675">
                <a:tc>
                  <a:txBody>
                    <a:bodyPr/>
                    <a:lstStyle/>
                    <a:p>
                      <a:pPr marL="0" marR="0" lvl="0" indent="0" algn="l" rtl="0">
                        <a:spcBef>
                          <a:spcPts val="0"/>
                        </a:spcBef>
                        <a:spcAft>
                          <a:spcPts val="0"/>
                        </a:spcAft>
                        <a:buNone/>
                      </a:pPr>
                      <a:r>
                        <a:rPr lang="it-IT" sz="1800"/>
                        <a:t>2D</a:t>
                      </a:r>
                      <a:endParaRPr/>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c>
                  <a:txBody>
                    <a:bodyPr/>
                    <a:lstStyle/>
                    <a:p>
                      <a:pPr marL="0" marR="0" lvl="0" indent="0" algn="l" rtl="0">
                        <a:spcBef>
                          <a:spcPts val="0"/>
                        </a:spcBef>
                        <a:spcAft>
                          <a:spcPts val="0"/>
                        </a:spcAft>
                        <a:buNone/>
                      </a:pPr>
                      <a:r>
                        <a:rPr lang="it-IT" sz="1800"/>
                        <a:t>Fava Francesca</a:t>
                      </a:r>
                      <a:endParaRPr sz="1800"/>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r>
              <a:tr h="394675">
                <a:tc>
                  <a:txBody>
                    <a:bodyPr/>
                    <a:lstStyle/>
                    <a:p>
                      <a:pPr marL="0" marR="0" lvl="0" indent="0" algn="l" rtl="0">
                        <a:spcBef>
                          <a:spcPts val="0"/>
                        </a:spcBef>
                        <a:spcAft>
                          <a:spcPts val="0"/>
                        </a:spcAft>
                        <a:buNone/>
                      </a:pPr>
                      <a:r>
                        <a:rPr lang="it-IT" sz="1800"/>
                        <a:t>3A</a:t>
                      </a:r>
                      <a:endParaRPr sz="1800"/>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D1DA"/>
                    </a:solidFill>
                  </a:tcPr>
                </a:tc>
                <a:tc>
                  <a:txBody>
                    <a:bodyPr/>
                    <a:lstStyle/>
                    <a:p>
                      <a:pPr marL="0" marR="0" lvl="0" indent="0" algn="l" rtl="0">
                        <a:spcBef>
                          <a:spcPts val="0"/>
                        </a:spcBef>
                        <a:spcAft>
                          <a:spcPts val="0"/>
                        </a:spcAft>
                        <a:buNone/>
                      </a:pPr>
                      <a:r>
                        <a:rPr lang="it-IT" sz="1800"/>
                        <a:t>Matano Lidia</a:t>
                      </a:r>
                      <a:endParaRPr/>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D1DA"/>
                    </a:solidFill>
                  </a:tcPr>
                </a:tc>
              </a:tr>
              <a:tr h="394675">
                <a:tc>
                  <a:txBody>
                    <a:bodyPr/>
                    <a:lstStyle/>
                    <a:p>
                      <a:pPr marL="0" marR="0" lvl="0" indent="0" algn="l" rtl="0">
                        <a:spcBef>
                          <a:spcPts val="0"/>
                        </a:spcBef>
                        <a:spcAft>
                          <a:spcPts val="0"/>
                        </a:spcAft>
                        <a:buNone/>
                      </a:pPr>
                      <a:r>
                        <a:rPr lang="it-IT" sz="1800"/>
                        <a:t>3C</a:t>
                      </a:r>
                      <a:endParaRPr sz="1800"/>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c>
                  <a:txBody>
                    <a:bodyPr/>
                    <a:lstStyle/>
                    <a:p>
                      <a:pPr marL="0" marR="0" lvl="0" indent="0" algn="l" rtl="0">
                        <a:lnSpc>
                          <a:spcPct val="100000"/>
                        </a:lnSpc>
                        <a:spcBef>
                          <a:spcPts val="0"/>
                        </a:spcBef>
                        <a:spcAft>
                          <a:spcPts val="0"/>
                        </a:spcAft>
                        <a:buClr>
                          <a:schemeClr val="dk1"/>
                        </a:buClr>
                        <a:buSzPts val="1800"/>
                        <a:buFont typeface="Century Gothic"/>
                        <a:buNone/>
                      </a:pPr>
                      <a:r>
                        <a:rPr lang="it-IT" sz="1800"/>
                        <a:t>Natale Maria</a:t>
                      </a:r>
                      <a:endParaRPr/>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r>
              <a:tr h="394675">
                <a:tc>
                  <a:txBody>
                    <a:bodyPr/>
                    <a:lstStyle/>
                    <a:p>
                      <a:pPr marL="0" marR="0" lvl="0" indent="0" algn="l" rtl="0">
                        <a:lnSpc>
                          <a:spcPct val="100000"/>
                        </a:lnSpc>
                        <a:spcBef>
                          <a:spcPts val="0"/>
                        </a:spcBef>
                        <a:spcAft>
                          <a:spcPts val="0"/>
                        </a:spcAft>
                        <a:buClr>
                          <a:schemeClr val="dk1"/>
                        </a:buClr>
                        <a:buSzPts val="1800"/>
                        <a:buFont typeface="Century Gothic"/>
                        <a:buNone/>
                      </a:pPr>
                      <a:r>
                        <a:rPr lang="it-IT" sz="1800"/>
                        <a:t>3D</a:t>
                      </a:r>
                      <a:endParaRPr/>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D1DA"/>
                    </a:solidFill>
                  </a:tcPr>
                </a:tc>
                <a:tc>
                  <a:txBody>
                    <a:bodyPr/>
                    <a:lstStyle/>
                    <a:p>
                      <a:pPr marL="0" marR="0" lvl="0" indent="0" algn="l" rtl="0">
                        <a:lnSpc>
                          <a:spcPct val="100000"/>
                        </a:lnSpc>
                        <a:spcBef>
                          <a:spcPts val="0"/>
                        </a:spcBef>
                        <a:spcAft>
                          <a:spcPts val="0"/>
                        </a:spcAft>
                        <a:buClr>
                          <a:schemeClr val="dk1"/>
                        </a:buClr>
                        <a:buSzPts val="1800"/>
                        <a:buFont typeface="Century Gothic"/>
                        <a:buNone/>
                      </a:pPr>
                      <a:r>
                        <a:rPr lang="it-IT" sz="1800"/>
                        <a:t>Sangiorgi Annamaria</a:t>
                      </a:r>
                      <a:endParaRPr/>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D1DA"/>
                    </a:solidFill>
                  </a:tcPr>
                </a:tc>
              </a:tr>
              <a:tr h="394675">
                <a:tc>
                  <a:txBody>
                    <a:bodyPr/>
                    <a:lstStyle/>
                    <a:p>
                      <a:pPr marL="0" marR="0" lvl="0" indent="0" algn="l" rtl="0">
                        <a:spcBef>
                          <a:spcPts val="0"/>
                        </a:spcBef>
                        <a:spcAft>
                          <a:spcPts val="0"/>
                        </a:spcAft>
                        <a:buNone/>
                      </a:pPr>
                      <a:r>
                        <a:rPr lang="it-IT" sz="1800"/>
                        <a:t>4A</a:t>
                      </a:r>
                      <a:endParaRPr/>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c>
                  <a:txBody>
                    <a:bodyPr/>
                    <a:lstStyle/>
                    <a:p>
                      <a:pPr marL="0" marR="0" lvl="0" indent="0" algn="l" rtl="0">
                        <a:spcBef>
                          <a:spcPts val="0"/>
                        </a:spcBef>
                        <a:spcAft>
                          <a:spcPts val="0"/>
                        </a:spcAft>
                        <a:buNone/>
                      </a:pPr>
                      <a:r>
                        <a:rPr lang="it-IT" sz="1800"/>
                        <a:t>Marino Sara</a:t>
                      </a:r>
                      <a:endParaRPr/>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r>
              <a:tr h="394675">
                <a:tc>
                  <a:txBody>
                    <a:bodyPr/>
                    <a:lstStyle/>
                    <a:p>
                      <a:pPr marL="0" marR="0" lvl="0" indent="0" algn="l" rtl="0">
                        <a:spcBef>
                          <a:spcPts val="0"/>
                        </a:spcBef>
                        <a:spcAft>
                          <a:spcPts val="0"/>
                        </a:spcAft>
                        <a:buNone/>
                      </a:pPr>
                      <a:r>
                        <a:rPr lang="it-IT" sz="1800"/>
                        <a:t>4A</a:t>
                      </a:r>
                      <a:endParaRPr/>
                    </a:p>
                  </a:txBody>
                  <a:tcPr marL="91450" marR="91450" marT="45725" marB="45725">
                    <a:lnT w="12700" cap="flat" cmpd="sng">
                      <a:solidFill>
                        <a:schemeClr val="lt1"/>
                      </a:solidFill>
                      <a:prstDash val="solid"/>
                      <a:round/>
                      <a:headEnd type="none" w="sm" len="sm"/>
                      <a:tailEnd type="none" w="sm" len="sm"/>
                    </a:lnT>
                    <a:solidFill>
                      <a:srgbClr val="FA77B6"/>
                    </a:solidFill>
                  </a:tcPr>
                </a:tc>
                <a:tc>
                  <a:txBody>
                    <a:bodyPr/>
                    <a:lstStyle/>
                    <a:p>
                      <a:pPr marL="0" marR="0" lvl="0" indent="0" algn="l" rtl="0">
                        <a:spcBef>
                          <a:spcPts val="0"/>
                        </a:spcBef>
                        <a:spcAft>
                          <a:spcPts val="0"/>
                        </a:spcAft>
                        <a:buNone/>
                      </a:pPr>
                      <a:r>
                        <a:rPr lang="it-IT" sz="1800" dirty="0"/>
                        <a:t>Crisci Giovanna</a:t>
                      </a:r>
                      <a:endParaRPr dirty="0"/>
                    </a:p>
                  </a:txBody>
                  <a:tcPr marL="91450" marR="91450" marT="45725" marB="45725">
                    <a:lnT w="12700" cap="flat" cmpd="sng">
                      <a:solidFill>
                        <a:schemeClr val="lt1"/>
                      </a:solidFill>
                      <a:prstDash val="solid"/>
                      <a:round/>
                      <a:headEnd type="none" w="sm" len="sm"/>
                      <a:tailEnd type="none" w="sm" len="sm"/>
                    </a:lnT>
                    <a:solidFill>
                      <a:srgbClr val="FA77B6"/>
                    </a:solidFill>
                  </a:tcPr>
                </a:tc>
              </a:tr>
            </a:tbl>
          </a:graphicData>
        </a:graphic>
      </p:graphicFrame>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21"/>
        <p:cNvGrpSpPr/>
        <p:nvPr/>
      </p:nvGrpSpPr>
      <p:grpSpPr>
        <a:xfrm>
          <a:off x="0" y="0"/>
          <a:ext cx="0" cy="0"/>
          <a:chOff x="0" y="0"/>
          <a:chExt cx="0" cy="0"/>
        </a:xfrm>
      </p:grpSpPr>
      <p:graphicFrame>
        <p:nvGraphicFramePr>
          <p:cNvPr id="422" name="Google Shape;422;p40"/>
          <p:cNvGraphicFramePr/>
          <p:nvPr/>
        </p:nvGraphicFramePr>
        <p:xfrm>
          <a:off x="1" y="1419726"/>
          <a:ext cx="12192000" cy="5438275"/>
        </p:xfrm>
        <a:graphic>
          <a:graphicData uri="http://schemas.openxmlformats.org/drawingml/2006/table">
            <a:tbl>
              <a:tblPr firstRow="1" firstCol="1" bandRow="1">
                <a:noFill/>
                <a:tableStyleId>{786BDF94-1CCC-49DB-8AD0-1CCA35DFA441}</a:tableStyleId>
              </a:tblPr>
              <a:tblGrid>
                <a:gridCol w="2983825"/>
                <a:gridCol w="9208175"/>
              </a:tblGrid>
              <a:tr h="5438275">
                <a:tc>
                  <a:txBody>
                    <a:bodyPr/>
                    <a:lstStyle/>
                    <a:p>
                      <a:pPr marL="0" marR="0" lvl="0" indent="0" algn="ctr" rtl="0">
                        <a:spcBef>
                          <a:spcPts val="0"/>
                        </a:spcBef>
                        <a:spcAft>
                          <a:spcPts val="0"/>
                        </a:spcAft>
                        <a:buNone/>
                      </a:pPr>
                      <a:r>
                        <a:rPr lang="it-IT" sz="1900">
                          <a:solidFill>
                            <a:srgbClr val="C45DDA"/>
                          </a:solidFill>
                        </a:rPr>
                        <a:t>ASSEGNAZIONE DOCENTI ALLE CLASSI</a:t>
                      </a:r>
                      <a:endParaRPr/>
                    </a:p>
                    <a:p>
                      <a:pPr marL="0" marR="0" lvl="0" indent="0" algn="ctr" rtl="0">
                        <a:spcBef>
                          <a:spcPts val="0"/>
                        </a:spcBef>
                        <a:spcAft>
                          <a:spcPts val="0"/>
                        </a:spcAft>
                        <a:buNone/>
                      </a:pPr>
                      <a:r>
                        <a:rPr lang="it-IT" sz="1900">
                          <a:solidFill>
                            <a:srgbClr val="C45DDA"/>
                          </a:solidFill>
                        </a:rPr>
                        <a:t>SCUOLA PRIMARIA</a:t>
                      </a:r>
                      <a:endParaRPr/>
                    </a:p>
                    <a:p>
                      <a:pPr marL="0" marR="0" lvl="0" indent="0" algn="ctr" rtl="0">
                        <a:spcBef>
                          <a:spcPts val="0"/>
                        </a:spcBef>
                        <a:spcAft>
                          <a:spcPts val="0"/>
                        </a:spcAft>
                        <a:buNone/>
                      </a:pPr>
                      <a:r>
                        <a:rPr lang="it-IT" sz="1900">
                          <a:solidFill>
                            <a:srgbClr val="C45DDA"/>
                          </a:solidFill>
                        </a:rPr>
                        <a:t>F. APORTI</a:t>
                      </a:r>
                      <a:endParaRPr/>
                    </a:p>
                    <a:p>
                      <a:pPr marL="0" marR="0" lvl="0" indent="0" algn="ctr" rtl="0">
                        <a:lnSpc>
                          <a:spcPct val="115000"/>
                        </a:lnSpc>
                        <a:spcBef>
                          <a:spcPts val="0"/>
                        </a:spcBef>
                        <a:spcAft>
                          <a:spcPts val="0"/>
                        </a:spcAft>
                        <a:buNone/>
                      </a:pPr>
                      <a:r>
                        <a:rPr lang="it-IT" sz="1000"/>
                        <a:t>     </a:t>
                      </a:r>
                      <a:endParaRPr/>
                    </a:p>
                    <a:p>
                      <a:pPr marL="0" marR="0" lvl="0" indent="0" algn="ctr" rtl="0">
                        <a:lnSpc>
                          <a:spcPct val="115000"/>
                        </a:lnSpc>
                        <a:spcBef>
                          <a:spcPts val="0"/>
                        </a:spcBef>
                        <a:spcAft>
                          <a:spcPts val="0"/>
                        </a:spcAft>
                        <a:buNone/>
                      </a:pPr>
                      <a:endParaRPr sz="1000"/>
                    </a:p>
                  </a:txBody>
                  <a:tcPr marL="63225" marR="63225" marT="0" marB="0" anchor="ctr">
                    <a:lnR w="12700" cap="flat" cmpd="sng">
                      <a:solidFill>
                        <a:schemeClr val="dk1"/>
                      </a:solidFill>
                      <a:prstDash val="solid"/>
                      <a:round/>
                      <a:headEnd type="none" w="sm" len="sm"/>
                      <a:tailEnd type="none" w="sm" len="sm"/>
                    </a:lnR>
                    <a:solidFill>
                      <a:schemeClr val="lt1"/>
                    </a:solidFill>
                  </a:tcPr>
                </a:tc>
                <a:tc>
                  <a:txBody>
                    <a:bodyPr/>
                    <a:lstStyle/>
                    <a:p>
                      <a:pPr marL="0" marR="0" lvl="0" indent="0" algn="ctr" rtl="0">
                        <a:lnSpc>
                          <a:spcPct val="115000"/>
                        </a:lnSpc>
                        <a:spcBef>
                          <a:spcPts val="0"/>
                        </a:spcBef>
                        <a:spcAft>
                          <a:spcPts val="0"/>
                        </a:spcAft>
                        <a:buClr>
                          <a:schemeClr val="dk1"/>
                        </a:buClr>
                        <a:buSzPts val="1800"/>
                        <a:buFont typeface="Arial"/>
                        <a:buNone/>
                      </a:pPr>
                      <a:endParaRPr sz="1800"/>
                    </a:p>
                    <a:p>
                      <a:pPr marL="0" marR="0" lvl="0" indent="0" algn="ctr" rtl="0">
                        <a:lnSpc>
                          <a:spcPct val="115000"/>
                        </a:lnSpc>
                        <a:spcBef>
                          <a:spcPts val="0"/>
                        </a:spcBef>
                        <a:spcAft>
                          <a:spcPts val="0"/>
                        </a:spcAft>
                        <a:buClr>
                          <a:schemeClr val="dk1"/>
                        </a:buClr>
                        <a:buSzPts val="1800"/>
                        <a:buFont typeface="Arial"/>
                        <a:buNone/>
                      </a:pPr>
                      <a:endParaRPr sz="1800"/>
                    </a:p>
                  </a:txBody>
                  <a:tcPr marL="63225" marR="63225" marT="0" marB="0" anchor="ctr">
                    <a:lnL w="12700" cap="flat" cmpd="sng">
                      <a:solidFill>
                        <a:schemeClr val="dk1"/>
                      </a:solidFill>
                      <a:prstDash val="solid"/>
                      <a:round/>
                      <a:headEnd type="none" w="sm" len="sm"/>
                      <a:tailEnd type="none" w="sm" len="sm"/>
                    </a:lnL>
                    <a:solidFill>
                      <a:schemeClr val="lt1"/>
                    </a:solidFill>
                  </a:tcPr>
                </a:tc>
              </a:tr>
            </a:tbl>
          </a:graphicData>
        </a:graphic>
      </p:graphicFrame>
      <p:graphicFrame>
        <p:nvGraphicFramePr>
          <p:cNvPr id="423" name="Google Shape;423;p40"/>
          <p:cNvGraphicFramePr/>
          <p:nvPr>
            <p:extLst>
              <p:ext uri="{D42A27DB-BD31-4B8C-83A1-F6EECF244321}">
                <p14:modId xmlns:p14="http://schemas.microsoft.com/office/powerpoint/2010/main" val="4191485143"/>
              </p:ext>
            </p:extLst>
          </p:nvPr>
        </p:nvGraphicFramePr>
        <p:xfrm>
          <a:off x="2971801" y="1008244"/>
          <a:ext cx="9220199" cy="5849758"/>
        </p:xfrm>
        <a:graphic>
          <a:graphicData uri="http://schemas.openxmlformats.org/drawingml/2006/table">
            <a:tbl>
              <a:tblPr firstRow="1" bandRow="1">
                <a:noFill/>
                <a:tableStyleId>{0E11DAA7-9F33-403E-99FB-BAC35A1AEA4F}</a:tableStyleId>
              </a:tblPr>
              <a:tblGrid>
                <a:gridCol w="2298025"/>
                <a:gridCol w="6922174"/>
              </a:tblGrid>
              <a:tr h="614019">
                <a:tc gridSpan="2">
                  <a:txBody>
                    <a:bodyPr/>
                    <a:lstStyle/>
                    <a:p>
                      <a:pPr marL="0" marR="0" lvl="0" indent="0" algn="ctr" rtl="0">
                        <a:spcBef>
                          <a:spcPts val="0"/>
                        </a:spcBef>
                        <a:spcAft>
                          <a:spcPts val="0"/>
                        </a:spcAft>
                        <a:buNone/>
                      </a:pPr>
                      <a:r>
                        <a:rPr lang="it-IT" sz="2800"/>
                        <a:t>2024-2025</a:t>
                      </a:r>
                      <a:endParaRPr/>
                    </a:p>
                  </a:txBody>
                  <a:tcPr marL="91450" marR="91450" marT="45725" marB="45725">
                    <a:solidFill>
                      <a:srgbClr val="F63790"/>
                    </a:solidFill>
                  </a:tcPr>
                </a:tc>
                <a:tc hMerge="1">
                  <a:txBody>
                    <a:bodyPr/>
                    <a:lstStyle/>
                    <a:p>
                      <a:endParaRPr lang="it-IT"/>
                    </a:p>
                  </a:txBody>
                  <a:tcPr/>
                </a:tc>
              </a:tr>
              <a:tr h="505645">
                <a:tc gridSpan="2">
                  <a:txBody>
                    <a:bodyPr/>
                    <a:lstStyle/>
                    <a:p>
                      <a:pPr marL="0" marR="0" lvl="0" indent="0" algn="ctr" rtl="0">
                        <a:spcBef>
                          <a:spcPts val="0"/>
                        </a:spcBef>
                        <a:spcAft>
                          <a:spcPts val="0"/>
                        </a:spcAft>
                        <a:buNone/>
                      </a:pPr>
                      <a:r>
                        <a:rPr lang="it-IT" sz="2200" b="1">
                          <a:solidFill>
                            <a:srgbClr val="3A1493"/>
                          </a:solidFill>
                          <a:latin typeface="Century Gothic"/>
                          <a:ea typeface="Century Gothic"/>
                          <a:cs typeface="Century Gothic"/>
                          <a:sym typeface="Century Gothic"/>
                        </a:rPr>
                        <a:t>SOSTEGNO</a:t>
                      </a:r>
                      <a:endParaRPr/>
                    </a:p>
                  </a:txBody>
                  <a:tcPr marL="91450" marR="91450" marT="45725" marB="45725">
                    <a:solidFill>
                      <a:srgbClr val="FA77B6"/>
                    </a:solidFill>
                  </a:tcPr>
                </a:tc>
                <a:tc hMerge="1">
                  <a:txBody>
                    <a:bodyPr/>
                    <a:lstStyle/>
                    <a:p>
                      <a:endParaRPr lang="it-IT"/>
                    </a:p>
                  </a:txBody>
                  <a:tcPr/>
                </a:tc>
              </a:tr>
              <a:tr h="433414">
                <a:tc>
                  <a:txBody>
                    <a:bodyPr/>
                    <a:lstStyle/>
                    <a:p>
                      <a:pPr marL="0" marR="0" lvl="0" indent="0" algn="ctr" rtl="0">
                        <a:lnSpc>
                          <a:spcPct val="100000"/>
                        </a:lnSpc>
                        <a:spcBef>
                          <a:spcPts val="0"/>
                        </a:spcBef>
                        <a:spcAft>
                          <a:spcPts val="0"/>
                        </a:spcAft>
                        <a:buClr>
                          <a:schemeClr val="dk1"/>
                        </a:buClr>
                        <a:buSzPts val="1800"/>
                        <a:buFont typeface="Century Gothic"/>
                        <a:buNone/>
                      </a:pPr>
                      <a:r>
                        <a:rPr lang="it-IT" sz="1800" b="1">
                          <a:latin typeface="Century Gothic"/>
                          <a:ea typeface="Century Gothic"/>
                          <a:cs typeface="Century Gothic"/>
                          <a:sym typeface="Century Gothic"/>
                        </a:rPr>
                        <a:t>CLASSI</a:t>
                      </a:r>
                      <a:endParaRPr/>
                    </a:p>
                  </a:txBody>
                  <a:tcPr marL="91450" marR="91450" marT="45725" marB="45725" anchor="ctr">
                    <a:solidFill>
                      <a:srgbClr val="FAD1DA"/>
                    </a:solidFill>
                  </a:tcPr>
                </a:tc>
                <a:tc>
                  <a:txBody>
                    <a:bodyPr/>
                    <a:lstStyle/>
                    <a:p>
                      <a:pPr marL="0" marR="0" lvl="0" indent="0" algn="ctr" rtl="0">
                        <a:spcBef>
                          <a:spcPts val="0"/>
                        </a:spcBef>
                        <a:spcAft>
                          <a:spcPts val="0"/>
                        </a:spcAft>
                        <a:buNone/>
                      </a:pPr>
                      <a:r>
                        <a:rPr lang="it-IT" sz="1800" b="1" i="0">
                          <a:latin typeface="Century Gothic"/>
                          <a:ea typeface="Century Gothic"/>
                          <a:cs typeface="Century Gothic"/>
                          <a:sym typeface="Century Gothic"/>
                        </a:rPr>
                        <a:t>DOCENTE</a:t>
                      </a:r>
                      <a:endParaRPr/>
                    </a:p>
                  </a:txBody>
                  <a:tcPr marL="91450" marR="91450" marT="45725" marB="45725" anchor="ctr">
                    <a:solidFill>
                      <a:srgbClr val="FAD1DA"/>
                    </a:solidFill>
                  </a:tcPr>
                </a:tc>
              </a:tr>
              <a:tr h="433414">
                <a:tc>
                  <a:txBody>
                    <a:bodyPr/>
                    <a:lstStyle/>
                    <a:p>
                      <a:pPr marL="0" marR="0" lvl="0" indent="0" algn="l" rtl="0">
                        <a:spcBef>
                          <a:spcPts val="0"/>
                        </a:spcBef>
                        <a:spcAft>
                          <a:spcPts val="0"/>
                        </a:spcAft>
                        <a:buNone/>
                      </a:pPr>
                      <a:r>
                        <a:rPr lang="it-IT" sz="1800">
                          <a:latin typeface="Century Gothic"/>
                          <a:ea typeface="Century Gothic"/>
                          <a:cs typeface="Century Gothic"/>
                          <a:sym typeface="Century Gothic"/>
                        </a:rPr>
                        <a:t>4C</a:t>
                      </a:r>
                      <a:endParaRPr/>
                    </a:p>
                  </a:txBody>
                  <a:tcPr marL="91450" marR="91450" marT="45725" marB="45725">
                    <a:solidFill>
                      <a:srgbClr val="FA77B6"/>
                    </a:solidFill>
                  </a:tcPr>
                </a:tc>
                <a:tc>
                  <a:txBody>
                    <a:bodyPr/>
                    <a:lstStyle/>
                    <a:p>
                      <a:pPr marL="0" marR="0" lvl="0" indent="0" algn="l" rtl="0">
                        <a:spcBef>
                          <a:spcPts val="0"/>
                        </a:spcBef>
                        <a:spcAft>
                          <a:spcPts val="0"/>
                        </a:spcAft>
                        <a:buNone/>
                      </a:pPr>
                      <a:r>
                        <a:rPr lang="it-IT" sz="1800"/>
                        <a:t>Marzoni Alessandra</a:t>
                      </a:r>
                      <a:endParaRPr/>
                    </a:p>
                  </a:txBody>
                  <a:tcPr marL="91450" marR="91450" marT="45725" marB="45725">
                    <a:solidFill>
                      <a:srgbClr val="FA77B6"/>
                    </a:solidFill>
                  </a:tcPr>
                </a:tc>
              </a:tr>
              <a:tr h="433414">
                <a:tc>
                  <a:txBody>
                    <a:bodyPr/>
                    <a:lstStyle/>
                    <a:p>
                      <a:pPr marL="0" lvl="0" indent="0" algn="l" rtl="0">
                        <a:spcBef>
                          <a:spcPts val="0"/>
                        </a:spcBef>
                        <a:spcAft>
                          <a:spcPts val="0"/>
                        </a:spcAft>
                        <a:buClr>
                          <a:schemeClr val="dk1"/>
                        </a:buClr>
                        <a:buFont typeface="Arial"/>
                        <a:buNone/>
                      </a:pPr>
                      <a:r>
                        <a:rPr lang="it-IT" sz="1800"/>
                        <a:t>4D</a:t>
                      </a:r>
                      <a:endParaRPr sz="1800">
                        <a:latin typeface="Century Gothic"/>
                        <a:ea typeface="Century Gothic"/>
                        <a:cs typeface="Century Gothic"/>
                        <a:sym typeface="Century Gothic"/>
                      </a:endParaRPr>
                    </a:p>
                  </a:txBody>
                  <a:tcPr marL="91450" marR="91450" marT="45725" marB="45725">
                    <a:solidFill>
                      <a:srgbClr val="FAD1DA"/>
                    </a:solidFill>
                  </a:tcPr>
                </a:tc>
                <a:tc>
                  <a:txBody>
                    <a:bodyPr/>
                    <a:lstStyle/>
                    <a:p>
                      <a:pPr marL="0" lvl="0" indent="0" algn="l" rtl="0">
                        <a:spcBef>
                          <a:spcPts val="0"/>
                        </a:spcBef>
                        <a:spcAft>
                          <a:spcPts val="0"/>
                        </a:spcAft>
                        <a:buNone/>
                      </a:pPr>
                      <a:r>
                        <a:rPr lang="it-IT" sz="1800"/>
                        <a:t>Crisci Giovanna</a:t>
                      </a:r>
                      <a:endParaRPr/>
                    </a:p>
                  </a:txBody>
                  <a:tcPr marL="91450" marR="91450" marT="45725" marB="45725">
                    <a:solidFill>
                      <a:srgbClr val="FAD1DA"/>
                    </a:solidFill>
                  </a:tcPr>
                </a:tc>
              </a:tr>
              <a:tr h="433414">
                <a:tc>
                  <a:txBody>
                    <a:bodyPr/>
                    <a:lstStyle/>
                    <a:p>
                      <a:pPr marL="0" marR="0" lvl="0" indent="0" algn="l" rtl="0">
                        <a:spcBef>
                          <a:spcPts val="0"/>
                        </a:spcBef>
                        <a:spcAft>
                          <a:spcPts val="0"/>
                        </a:spcAft>
                        <a:buNone/>
                      </a:pPr>
                      <a:r>
                        <a:rPr lang="it-IT" sz="1800"/>
                        <a:t>5B</a:t>
                      </a:r>
                      <a:endParaRPr sz="1800"/>
                    </a:p>
                  </a:txBody>
                  <a:tcPr marL="91450" marR="91450" marT="45725" marB="45725">
                    <a:solidFill>
                      <a:srgbClr val="FA77B6"/>
                    </a:solidFill>
                  </a:tcPr>
                </a:tc>
                <a:tc>
                  <a:txBody>
                    <a:bodyPr/>
                    <a:lstStyle/>
                    <a:p>
                      <a:pPr marL="0" marR="0" lvl="0" indent="0" algn="l" rtl="0">
                        <a:spcBef>
                          <a:spcPts val="0"/>
                        </a:spcBef>
                        <a:spcAft>
                          <a:spcPts val="0"/>
                        </a:spcAft>
                        <a:buNone/>
                      </a:pPr>
                      <a:r>
                        <a:rPr lang="it-IT" sz="1800"/>
                        <a:t>Iacolucci Gloria</a:t>
                      </a:r>
                      <a:endParaRPr sz="1800"/>
                    </a:p>
                  </a:txBody>
                  <a:tcPr marL="91450" marR="91450" marT="45725" marB="45725">
                    <a:solidFill>
                      <a:srgbClr val="FA77B6"/>
                    </a:solidFill>
                  </a:tcPr>
                </a:tc>
              </a:tr>
              <a:tr h="433414">
                <a:tc>
                  <a:txBody>
                    <a:bodyPr/>
                    <a:lstStyle/>
                    <a:p>
                      <a:pPr marL="0" marR="0" lvl="0" indent="0" algn="l" rtl="0">
                        <a:spcBef>
                          <a:spcPts val="0"/>
                        </a:spcBef>
                        <a:spcAft>
                          <a:spcPts val="0"/>
                        </a:spcAft>
                        <a:buNone/>
                      </a:pPr>
                      <a:r>
                        <a:rPr lang="it-IT" sz="1800">
                          <a:latin typeface="Century Gothic"/>
                          <a:ea typeface="Century Gothic"/>
                          <a:cs typeface="Century Gothic"/>
                          <a:sym typeface="Century Gothic"/>
                        </a:rPr>
                        <a:t>5B </a:t>
                      </a:r>
                      <a:endParaRPr/>
                    </a:p>
                  </a:txBody>
                  <a:tcPr marL="91450" marR="91450" marT="45725" marB="45725">
                    <a:solidFill>
                      <a:srgbClr val="FAD1DA"/>
                    </a:solidFill>
                  </a:tcPr>
                </a:tc>
                <a:tc>
                  <a:txBody>
                    <a:bodyPr/>
                    <a:lstStyle/>
                    <a:p>
                      <a:pPr marL="0" marR="0" lvl="0" indent="0" algn="l" rtl="0">
                        <a:spcBef>
                          <a:spcPts val="0"/>
                        </a:spcBef>
                        <a:spcAft>
                          <a:spcPts val="0"/>
                        </a:spcAft>
                        <a:buNone/>
                      </a:pPr>
                      <a:r>
                        <a:rPr lang="it-IT" sz="1800"/>
                        <a:t>Navarra Michela</a:t>
                      </a:r>
                      <a:endParaRPr/>
                    </a:p>
                  </a:txBody>
                  <a:tcPr marL="91450" marR="91450" marT="45725" marB="45725">
                    <a:solidFill>
                      <a:srgbClr val="FAD1DA"/>
                    </a:solidFill>
                  </a:tcPr>
                </a:tc>
              </a:tr>
              <a:tr h="433414">
                <a:tc>
                  <a:txBody>
                    <a:bodyPr/>
                    <a:lstStyle/>
                    <a:p>
                      <a:pPr marL="0" marR="0" lvl="0" indent="0" algn="l" rtl="0">
                        <a:spcBef>
                          <a:spcPts val="0"/>
                        </a:spcBef>
                        <a:spcAft>
                          <a:spcPts val="0"/>
                        </a:spcAft>
                        <a:buNone/>
                      </a:pPr>
                      <a:r>
                        <a:rPr lang="it-IT" sz="1800"/>
                        <a:t>5C</a:t>
                      </a:r>
                      <a:endParaRPr sz="1800">
                        <a:latin typeface="Century Gothic"/>
                        <a:ea typeface="Century Gothic"/>
                        <a:cs typeface="Century Gothic"/>
                        <a:sym typeface="Century Gothic"/>
                      </a:endParaRPr>
                    </a:p>
                  </a:txBody>
                  <a:tcPr marL="91450" marR="91450" marT="45725" marB="45725">
                    <a:solidFill>
                      <a:srgbClr val="FA77B6"/>
                    </a:solidFill>
                  </a:tcPr>
                </a:tc>
                <a:tc>
                  <a:txBody>
                    <a:bodyPr/>
                    <a:lstStyle/>
                    <a:p>
                      <a:pPr marL="0" marR="0" lvl="0" indent="0" algn="l" rtl="0">
                        <a:lnSpc>
                          <a:spcPct val="100000"/>
                        </a:lnSpc>
                        <a:spcBef>
                          <a:spcPts val="0"/>
                        </a:spcBef>
                        <a:spcAft>
                          <a:spcPts val="0"/>
                        </a:spcAft>
                        <a:buClr>
                          <a:schemeClr val="dk1"/>
                        </a:buClr>
                        <a:buSzPts val="1800"/>
                        <a:buFont typeface="Century Gothic"/>
                        <a:buNone/>
                      </a:pPr>
                      <a:r>
                        <a:rPr lang="it-IT" sz="1800"/>
                        <a:t>Spironello Luisa</a:t>
                      </a:r>
                      <a:endParaRPr sz="1800"/>
                    </a:p>
                  </a:txBody>
                  <a:tcPr marL="91450" marR="91450" marT="45725" marB="45725">
                    <a:solidFill>
                      <a:srgbClr val="FA77B6"/>
                    </a:solidFill>
                  </a:tcPr>
                </a:tc>
              </a:tr>
              <a:tr h="433414">
                <a:tc>
                  <a:txBody>
                    <a:bodyPr/>
                    <a:lstStyle/>
                    <a:p>
                      <a:pPr marL="0" marR="0" lvl="0" indent="0" algn="l" rtl="0">
                        <a:spcBef>
                          <a:spcPts val="0"/>
                        </a:spcBef>
                        <a:spcAft>
                          <a:spcPts val="0"/>
                        </a:spcAft>
                        <a:buNone/>
                      </a:pPr>
                      <a:r>
                        <a:rPr lang="it-IT" sz="1800">
                          <a:latin typeface="Century Gothic"/>
                          <a:ea typeface="Century Gothic"/>
                          <a:cs typeface="Century Gothic"/>
                          <a:sym typeface="Century Gothic"/>
                        </a:rPr>
                        <a:t>5C</a:t>
                      </a:r>
                      <a:endParaRPr/>
                    </a:p>
                  </a:txBody>
                  <a:tcPr marL="91450" marR="91450" marT="45725" marB="45725">
                    <a:solidFill>
                      <a:srgbClr val="FAD1DA"/>
                    </a:solidFill>
                  </a:tcPr>
                </a:tc>
                <a:tc>
                  <a:txBody>
                    <a:bodyPr/>
                    <a:lstStyle/>
                    <a:p>
                      <a:pPr marL="0" lvl="0" indent="0" algn="l" rtl="0">
                        <a:spcBef>
                          <a:spcPts val="0"/>
                        </a:spcBef>
                        <a:spcAft>
                          <a:spcPts val="0"/>
                        </a:spcAft>
                        <a:buClr>
                          <a:schemeClr val="dk1"/>
                        </a:buClr>
                        <a:buFont typeface="Arial"/>
                        <a:buNone/>
                      </a:pPr>
                      <a:r>
                        <a:rPr lang="it-IT" sz="1800"/>
                        <a:t>Navarra Michela</a:t>
                      </a:r>
                      <a:endParaRPr/>
                    </a:p>
                  </a:txBody>
                  <a:tcPr marL="91450" marR="91450" marT="45725" marB="45725">
                    <a:solidFill>
                      <a:srgbClr val="FAD1DA"/>
                    </a:solidFill>
                  </a:tcPr>
                </a:tc>
              </a:tr>
              <a:tr h="433414">
                <a:tc>
                  <a:txBody>
                    <a:bodyPr/>
                    <a:lstStyle/>
                    <a:p>
                      <a:pPr marL="0" marR="0" lvl="0" indent="0" algn="l" rtl="0">
                        <a:spcBef>
                          <a:spcPts val="0"/>
                        </a:spcBef>
                        <a:spcAft>
                          <a:spcPts val="0"/>
                        </a:spcAft>
                        <a:buNone/>
                      </a:pPr>
                      <a:r>
                        <a:rPr lang="it-IT" sz="1800"/>
                        <a:t>5D</a:t>
                      </a:r>
                      <a:endParaRPr/>
                    </a:p>
                  </a:txBody>
                  <a:tcPr marL="91450" marR="91450" marT="45725" marB="45725">
                    <a:solidFill>
                      <a:srgbClr val="FA77B6"/>
                    </a:solidFill>
                  </a:tcPr>
                </a:tc>
                <a:tc>
                  <a:txBody>
                    <a:bodyPr/>
                    <a:lstStyle/>
                    <a:p>
                      <a:pPr marL="0" lvl="0" indent="0" algn="l" rtl="0">
                        <a:spcBef>
                          <a:spcPts val="0"/>
                        </a:spcBef>
                        <a:spcAft>
                          <a:spcPts val="0"/>
                        </a:spcAft>
                        <a:buNone/>
                      </a:pPr>
                      <a:r>
                        <a:rPr lang="it-IT" sz="1800"/>
                        <a:t>Maisto Chiara</a:t>
                      </a:r>
                      <a:endParaRPr sz="1800"/>
                    </a:p>
                  </a:txBody>
                  <a:tcPr marL="91450" marR="91450" marT="45725" marB="45725">
                    <a:solidFill>
                      <a:srgbClr val="FA77B6"/>
                    </a:solidFill>
                  </a:tcPr>
                </a:tc>
              </a:tr>
              <a:tr h="433414">
                <a:tc>
                  <a:txBody>
                    <a:bodyPr/>
                    <a:lstStyle/>
                    <a:p>
                      <a:pPr marL="0" marR="0" lvl="0" indent="0" algn="l" rtl="0">
                        <a:spcBef>
                          <a:spcPts val="0"/>
                        </a:spcBef>
                        <a:spcAft>
                          <a:spcPts val="0"/>
                        </a:spcAft>
                        <a:buNone/>
                      </a:pPr>
                      <a:endParaRPr sz="1800"/>
                    </a:p>
                  </a:txBody>
                  <a:tcPr marL="91450" marR="91450" marT="45725" marB="45725">
                    <a:solidFill>
                      <a:srgbClr val="FAD1DA"/>
                    </a:solidFill>
                  </a:tcPr>
                </a:tc>
                <a:tc>
                  <a:txBody>
                    <a:bodyPr/>
                    <a:lstStyle/>
                    <a:p>
                      <a:pPr marL="0" lvl="0" indent="0" algn="l" rtl="0">
                        <a:spcBef>
                          <a:spcPts val="0"/>
                        </a:spcBef>
                        <a:spcAft>
                          <a:spcPts val="0"/>
                        </a:spcAft>
                        <a:buNone/>
                      </a:pPr>
                      <a:endParaRPr/>
                    </a:p>
                  </a:txBody>
                  <a:tcPr marL="91450" marR="91450" marT="45725" marB="45725">
                    <a:solidFill>
                      <a:srgbClr val="FAD1DA"/>
                    </a:solidFill>
                  </a:tcPr>
                </a:tc>
              </a:tr>
              <a:tr h="433414">
                <a:tc>
                  <a:txBody>
                    <a:bodyPr/>
                    <a:lstStyle/>
                    <a:p>
                      <a:pPr marL="0" marR="0" lvl="0" indent="0" algn="l" rtl="0">
                        <a:spcBef>
                          <a:spcPts val="0"/>
                        </a:spcBef>
                        <a:spcAft>
                          <a:spcPts val="0"/>
                        </a:spcAft>
                        <a:buNone/>
                      </a:pPr>
                      <a:endParaRPr sz="1800"/>
                    </a:p>
                  </a:txBody>
                  <a:tcPr marL="91450" marR="91450" marT="45725" marB="45725">
                    <a:solidFill>
                      <a:srgbClr val="FA77B6"/>
                    </a:solidFill>
                  </a:tcPr>
                </a:tc>
                <a:tc>
                  <a:txBody>
                    <a:bodyPr/>
                    <a:lstStyle/>
                    <a:p>
                      <a:pPr marL="0" marR="0" lvl="0" indent="0" algn="l" rtl="0">
                        <a:lnSpc>
                          <a:spcPct val="100000"/>
                        </a:lnSpc>
                        <a:spcBef>
                          <a:spcPts val="0"/>
                        </a:spcBef>
                        <a:spcAft>
                          <a:spcPts val="0"/>
                        </a:spcAft>
                        <a:buClr>
                          <a:schemeClr val="dk1"/>
                        </a:buClr>
                        <a:buSzPts val="1800"/>
                        <a:buFont typeface="Century Gothic"/>
                        <a:buNone/>
                      </a:pPr>
                      <a:endParaRPr sz="1800"/>
                    </a:p>
                  </a:txBody>
                  <a:tcPr marL="91450" marR="91450" marT="45725" marB="45725">
                    <a:solidFill>
                      <a:srgbClr val="FA77B6"/>
                    </a:solidFill>
                  </a:tcPr>
                </a:tc>
              </a:tr>
              <a:tr h="395954">
                <a:tc>
                  <a:txBody>
                    <a:bodyPr/>
                    <a:lstStyle/>
                    <a:p>
                      <a:pPr marL="0" marR="0" lvl="0" indent="0" algn="l" rtl="0">
                        <a:spcBef>
                          <a:spcPts val="0"/>
                        </a:spcBef>
                        <a:spcAft>
                          <a:spcPts val="0"/>
                        </a:spcAft>
                        <a:buNone/>
                      </a:pPr>
                      <a:endParaRPr sz="1800"/>
                    </a:p>
                  </a:txBody>
                  <a:tcPr marL="91450" marR="91450" marT="45725" marB="45725">
                    <a:solidFill>
                      <a:srgbClr val="FAD1DA"/>
                    </a:solidFill>
                  </a:tcPr>
                </a:tc>
                <a:tc>
                  <a:txBody>
                    <a:bodyPr/>
                    <a:lstStyle/>
                    <a:p>
                      <a:pPr marL="0" marR="0" lvl="0" indent="0" algn="l" rtl="0">
                        <a:spcBef>
                          <a:spcPts val="0"/>
                        </a:spcBef>
                        <a:spcAft>
                          <a:spcPts val="0"/>
                        </a:spcAft>
                        <a:buNone/>
                      </a:pPr>
                      <a:endParaRPr sz="1800" dirty="0"/>
                    </a:p>
                  </a:txBody>
                  <a:tcPr marL="91450" marR="91450" marT="45725" marB="45725">
                    <a:solidFill>
                      <a:srgbClr val="FAD1DA"/>
                    </a:solidFill>
                  </a:tcPr>
                </a:tc>
              </a:tr>
            </a:tbl>
          </a:graphicData>
        </a:graphic>
      </p:graphicFrame>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27"/>
        <p:cNvGrpSpPr/>
        <p:nvPr/>
      </p:nvGrpSpPr>
      <p:grpSpPr>
        <a:xfrm>
          <a:off x="0" y="0"/>
          <a:ext cx="0" cy="0"/>
          <a:chOff x="0" y="0"/>
          <a:chExt cx="0" cy="0"/>
        </a:xfrm>
      </p:grpSpPr>
      <p:graphicFrame>
        <p:nvGraphicFramePr>
          <p:cNvPr id="428" name="Google Shape;428;p41"/>
          <p:cNvGraphicFramePr/>
          <p:nvPr/>
        </p:nvGraphicFramePr>
        <p:xfrm>
          <a:off x="1" y="1419726"/>
          <a:ext cx="12192000" cy="5438275"/>
        </p:xfrm>
        <a:graphic>
          <a:graphicData uri="http://schemas.openxmlformats.org/drawingml/2006/table">
            <a:tbl>
              <a:tblPr firstRow="1" firstCol="1" bandRow="1">
                <a:noFill/>
                <a:tableStyleId>{786BDF94-1CCC-49DB-8AD0-1CCA35DFA441}</a:tableStyleId>
              </a:tblPr>
              <a:tblGrid>
                <a:gridCol w="3152625"/>
                <a:gridCol w="9039375"/>
              </a:tblGrid>
              <a:tr h="5438275">
                <a:tc>
                  <a:txBody>
                    <a:bodyPr/>
                    <a:lstStyle/>
                    <a:p>
                      <a:pPr marL="0" marR="0" lvl="0" indent="0" algn="ctr" rtl="0">
                        <a:spcBef>
                          <a:spcPts val="0"/>
                        </a:spcBef>
                        <a:spcAft>
                          <a:spcPts val="0"/>
                        </a:spcAft>
                        <a:buNone/>
                      </a:pPr>
                      <a:r>
                        <a:rPr lang="it-IT" sz="1900">
                          <a:solidFill>
                            <a:srgbClr val="C45DDA"/>
                          </a:solidFill>
                        </a:rPr>
                        <a:t>ASSEGNAZIONE DOCENTI ALLE CLASSI</a:t>
                      </a:r>
                      <a:endParaRPr/>
                    </a:p>
                    <a:p>
                      <a:pPr marL="0" marR="0" lvl="0" indent="0" algn="ctr" rtl="0">
                        <a:spcBef>
                          <a:spcPts val="0"/>
                        </a:spcBef>
                        <a:spcAft>
                          <a:spcPts val="0"/>
                        </a:spcAft>
                        <a:buNone/>
                      </a:pPr>
                      <a:r>
                        <a:rPr lang="it-IT" sz="1900">
                          <a:solidFill>
                            <a:srgbClr val="C45DDA"/>
                          </a:solidFill>
                        </a:rPr>
                        <a:t>SCUOLA PRIMARIA</a:t>
                      </a:r>
                      <a:endParaRPr/>
                    </a:p>
                    <a:p>
                      <a:pPr marL="0" marR="0" lvl="0" indent="0" algn="ctr" rtl="0">
                        <a:spcBef>
                          <a:spcPts val="0"/>
                        </a:spcBef>
                        <a:spcAft>
                          <a:spcPts val="0"/>
                        </a:spcAft>
                        <a:buNone/>
                      </a:pPr>
                      <a:r>
                        <a:rPr lang="it-IT" sz="1900">
                          <a:solidFill>
                            <a:srgbClr val="C45DDA"/>
                          </a:solidFill>
                        </a:rPr>
                        <a:t>MENGOTTI</a:t>
                      </a:r>
                      <a:endParaRPr/>
                    </a:p>
                    <a:p>
                      <a:pPr marL="0" marR="0" lvl="0" indent="0" algn="ctr" rtl="0">
                        <a:lnSpc>
                          <a:spcPct val="115000"/>
                        </a:lnSpc>
                        <a:spcBef>
                          <a:spcPts val="0"/>
                        </a:spcBef>
                        <a:spcAft>
                          <a:spcPts val="0"/>
                        </a:spcAft>
                        <a:buNone/>
                      </a:pPr>
                      <a:r>
                        <a:rPr lang="it-IT" sz="1000"/>
                        <a:t>     </a:t>
                      </a:r>
                      <a:endParaRPr/>
                    </a:p>
                    <a:p>
                      <a:pPr marL="0" marR="0" lvl="0" indent="0" algn="ctr" rtl="0">
                        <a:lnSpc>
                          <a:spcPct val="115000"/>
                        </a:lnSpc>
                        <a:spcBef>
                          <a:spcPts val="0"/>
                        </a:spcBef>
                        <a:spcAft>
                          <a:spcPts val="0"/>
                        </a:spcAft>
                        <a:buNone/>
                      </a:pPr>
                      <a:endParaRPr sz="1000"/>
                    </a:p>
                  </a:txBody>
                  <a:tcPr marL="63225" marR="63225" marT="0" marB="0" anchor="ctr">
                    <a:lnR w="12700" cap="flat" cmpd="sng">
                      <a:solidFill>
                        <a:schemeClr val="dk1"/>
                      </a:solidFill>
                      <a:prstDash val="solid"/>
                      <a:round/>
                      <a:headEnd type="none" w="sm" len="sm"/>
                      <a:tailEnd type="none" w="sm" len="sm"/>
                    </a:lnR>
                    <a:solidFill>
                      <a:schemeClr val="lt1"/>
                    </a:solidFill>
                  </a:tcPr>
                </a:tc>
                <a:tc>
                  <a:txBody>
                    <a:bodyPr/>
                    <a:lstStyle/>
                    <a:p>
                      <a:pPr marL="0" marR="0" lvl="0" indent="0" algn="ctr" rtl="0">
                        <a:lnSpc>
                          <a:spcPct val="115000"/>
                        </a:lnSpc>
                        <a:spcBef>
                          <a:spcPts val="0"/>
                        </a:spcBef>
                        <a:spcAft>
                          <a:spcPts val="0"/>
                        </a:spcAft>
                        <a:buClr>
                          <a:schemeClr val="dk1"/>
                        </a:buClr>
                        <a:buSzPts val="1800"/>
                        <a:buFont typeface="Arial"/>
                        <a:buNone/>
                      </a:pPr>
                      <a:endParaRPr sz="1800"/>
                    </a:p>
                    <a:p>
                      <a:pPr marL="0" marR="0" lvl="0" indent="0" algn="ctr" rtl="0">
                        <a:lnSpc>
                          <a:spcPct val="115000"/>
                        </a:lnSpc>
                        <a:spcBef>
                          <a:spcPts val="0"/>
                        </a:spcBef>
                        <a:spcAft>
                          <a:spcPts val="0"/>
                        </a:spcAft>
                        <a:buClr>
                          <a:schemeClr val="dk1"/>
                        </a:buClr>
                        <a:buSzPts val="1800"/>
                        <a:buFont typeface="Arial"/>
                        <a:buNone/>
                      </a:pPr>
                      <a:endParaRPr sz="1800"/>
                    </a:p>
                  </a:txBody>
                  <a:tcPr marL="63225" marR="63225" marT="0" marB="0" anchor="ctr">
                    <a:lnL w="12700" cap="flat" cmpd="sng">
                      <a:solidFill>
                        <a:schemeClr val="dk1"/>
                      </a:solidFill>
                      <a:prstDash val="solid"/>
                      <a:round/>
                      <a:headEnd type="none" w="sm" len="sm"/>
                      <a:tailEnd type="none" w="sm" len="sm"/>
                    </a:lnL>
                    <a:solidFill>
                      <a:schemeClr val="lt1"/>
                    </a:solidFill>
                  </a:tcPr>
                </a:tc>
              </a:tr>
            </a:tbl>
          </a:graphicData>
        </a:graphic>
      </p:graphicFrame>
      <p:graphicFrame>
        <p:nvGraphicFramePr>
          <p:cNvPr id="429" name="Google Shape;429;p41"/>
          <p:cNvGraphicFramePr/>
          <p:nvPr>
            <p:extLst>
              <p:ext uri="{D42A27DB-BD31-4B8C-83A1-F6EECF244321}">
                <p14:modId xmlns:p14="http://schemas.microsoft.com/office/powerpoint/2010/main" val="4074428424"/>
              </p:ext>
            </p:extLst>
          </p:nvPr>
        </p:nvGraphicFramePr>
        <p:xfrm>
          <a:off x="3118104" y="832899"/>
          <a:ext cx="9073897" cy="6025101"/>
        </p:xfrm>
        <a:graphic>
          <a:graphicData uri="http://schemas.openxmlformats.org/drawingml/2006/table">
            <a:tbl>
              <a:tblPr firstRow="1" bandRow="1">
                <a:noFill/>
                <a:tableStyleId>{0E11DAA7-9F33-403E-99FB-BAC35A1AEA4F}</a:tableStyleId>
              </a:tblPr>
              <a:tblGrid>
                <a:gridCol w="2232488"/>
                <a:gridCol w="6841409"/>
              </a:tblGrid>
              <a:tr h="498077">
                <a:tc gridSpan="2">
                  <a:txBody>
                    <a:bodyPr/>
                    <a:lstStyle/>
                    <a:p>
                      <a:pPr marL="0" marR="0" lvl="0" indent="0" algn="ctr" rtl="0">
                        <a:spcBef>
                          <a:spcPts val="0"/>
                        </a:spcBef>
                        <a:spcAft>
                          <a:spcPts val="0"/>
                        </a:spcAft>
                        <a:buNone/>
                      </a:pPr>
                      <a:r>
                        <a:rPr lang="it-IT" sz="2800" dirty="0"/>
                        <a:t>2024-2025</a:t>
                      </a:r>
                      <a:endParaRPr dirty="0"/>
                    </a:p>
                  </a:txBody>
                  <a:tcPr marL="91450" marR="91450" marT="45725" marB="45725">
                    <a:solidFill>
                      <a:srgbClr val="F63790"/>
                    </a:solidFill>
                  </a:tcPr>
                </a:tc>
                <a:tc hMerge="1">
                  <a:txBody>
                    <a:bodyPr/>
                    <a:lstStyle/>
                    <a:p>
                      <a:endParaRPr lang="it-IT"/>
                    </a:p>
                  </a:txBody>
                  <a:tcPr/>
                </a:tc>
              </a:tr>
              <a:tr h="386151">
                <a:tc>
                  <a:txBody>
                    <a:bodyPr/>
                    <a:lstStyle/>
                    <a:p>
                      <a:pPr marL="0" marR="0" lvl="0" indent="0" algn="ctr" rtl="0">
                        <a:spcBef>
                          <a:spcPts val="0"/>
                        </a:spcBef>
                        <a:spcAft>
                          <a:spcPts val="0"/>
                        </a:spcAft>
                        <a:buNone/>
                      </a:pPr>
                      <a:r>
                        <a:rPr lang="it-IT" sz="1800" b="1">
                          <a:solidFill>
                            <a:srgbClr val="75053A"/>
                          </a:solidFill>
                          <a:latin typeface="Century Gothic"/>
                          <a:ea typeface="Century Gothic"/>
                          <a:cs typeface="Century Gothic"/>
                          <a:sym typeface="Century Gothic"/>
                        </a:rPr>
                        <a:t>CLASSI</a:t>
                      </a:r>
                      <a:endParaRPr/>
                    </a:p>
                  </a:txBody>
                  <a:tcPr marL="91450" marR="91450" marT="45725" marB="45725">
                    <a:lnB w="38100" cap="flat" cmpd="sng">
                      <a:solidFill>
                        <a:schemeClr val="lt1"/>
                      </a:solidFill>
                      <a:prstDash val="solid"/>
                      <a:round/>
                      <a:headEnd type="none" w="sm" len="sm"/>
                      <a:tailEnd type="none" w="sm" len="sm"/>
                    </a:lnB>
                    <a:solidFill>
                      <a:srgbClr val="FA77B6"/>
                    </a:solidFill>
                  </a:tcPr>
                </a:tc>
                <a:tc>
                  <a:txBody>
                    <a:bodyPr/>
                    <a:lstStyle/>
                    <a:p>
                      <a:pPr marL="0" marR="0" lvl="0" indent="0" algn="ctr" rtl="0">
                        <a:spcBef>
                          <a:spcPts val="0"/>
                        </a:spcBef>
                        <a:spcAft>
                          <a:spcPts val="0"/>
                        </a:spcAft>
                        <a:buNone/>
                      </a:pPr>
                      <a:r>
                        <a:rPr lang="it-IT" sz="1800" b="1">
                          <a:solidFill>
                            <a:srgbClr val="75053A"/>
                          </a:solidFill>
                          <a:latin typeface="Century Gothic"/>
                          <a:ea typeface="Century Gothic"/>
                          <a:cs typeface="Century Gothic"/>
                          <a:sym typeface="Century Gothic"/>
                        </a:rPr>
                        <a:t>DOCENTE</a:t>
                      </a:r>
                      <a:endParaRPr/>
                    </a:p>
                  </a:txBody>
                  <a:tcPr marL="91450" marR="91450" marT="45725" marB="45725">
                    <a:lnB w="38100" cap="flat" cmpd="sng">
                      <a:solidFill>
                        <a:schemeClr val="lt1"/>
                      </a:solidFill>
                      <a:prstDash val="solid"/>
                      <a:round/>
                      <a:headEnd type="none" w="sm" len="sm"/>
                      <a:tailEnd type="none" w="sm" len="sm"/>
                    </a:lnB>
                    <a:solidFill>
                      <a:srgbClr val="FA77B6"/>
                    </a:solidFill>
                  </a:tcPr>
                </a:tc>
              </a:tr>
              <a:tr h="351587">
                <a:tc>
                  <a:txBody>
                    <a:bodyPr/>
                    <a:lstStyle/>
                    <a:p>
                      <a:pPr marL="0" lvl="0" indent="0" algn="l" rtl="0">
                        <a:spcBef>
                          <a:spcPts val="0"/>
                        </a:spcBef>
                        <a:spcAft>
                          <a:spcPts val="0"/>
                        </a:spcAft>
                        <a:buNone/>
                      </a:pPr>
                      <a:r>
                        <a:rPr lang="it-IT" sz="1800"/>
                        <a:t>1A</a:t>
                      </a:r>
                      <a:endParaRPr sz="1800"/>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FAD1DA"/>
                    </a:solidFill>
                  </a:tcPr>
                </a:tc>
                <a:tc>
                  <a:txBody>
                    <a:bodyPr/>
                    <a:lstStyle/>
                    <a:p>
                      <a:pPr marL="0" marR="0" lvl="0" indent="0" algn="l" rtl="0">
                        <a:spcBef>
                          <a:spcPts val="0"/>
                        </a:spcBef>
                        <a:spcAft>
                          <a:spcPts val="0"/>
                        </a:spcAft>
                        <a:buNone/>
                      </a:pPr>
                      <a:r>
                        <a:rPr lang="it-IT" sz="1800"/>
                        <a:t>Alfieri Marina</a:t>
                      </a:r>
                      <a:endParaRPr sz="1800"/>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FAD1DA"/>
                    </a:solidFill>
                  </a:tcPr>
                </a:tc>
              </a:tr>
              <a:tr h="351587">
                <a:tc>
                  <a:txBody>
                    <a:bodyPr/>
                    <a:lstStyle/>
                    <a:p>
                      <a:pPr marL="0" lvl="0" indent="0" algn="l" rtl="0">
                        <a:spcBef>
                          <a:spcPts val="0"/>
                        </a:spcBef>
                        <a:spcAft>
                          <a:spcPts val="0"/>
                        </a:spcAft>
                        <a:buNone/>
                      </a:pPr>
                      <a:endParaRPr sz="1800"/>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FA77B6"/>
                    </a:solidFill>
                  </a:tcPr>
                </a:tc>
                <a:tc>
                  <a:txBody>
                    <a:bodyPr/>
                    <a:lstStyle/>
                    <a:p>
                      <a:pPr marL="0" marR="0" lvl="0" indent="0" algn="l" rtl="0">
                        <a:spcBef>
                          <a:spcPts val="0"/>
                        </a:spcBef>
                        <a:spcAft>
                          <a:spcPts val="0"/>
                        </a:spcAft>
                        <a:buNone/>
                      </a:pPr>
                      <a:r>
                        <a:rPr lang="it-IT" sz="1800"/>
                        <a:t>Dattilo Luisa</a:t>
                      </a:r>
                      <a:endParaRPr sz="1800"/>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FA77B6"/>
                    </a:solidFill>
                  </a:tcPr>
                </a:tc>
              </a:tr>
              <a:tr h="351587">
                <a:tc>
                  <a:txBody>
                    <a:bodyPr/>
                    <a:lstStyle/>
                    <a:p>
                      <a:pPr marL="0" lvl="0" indent="0" algn="l" rtl="0">
                        <a:spcBef>
                          <a:spcPts val="0"/>
                        </a:spcBef>
                        <a:spcAft>
                          <a:spcPts val="0"/>
                        </a:spcAft>
                        <a:buNone/>
                      </a:pPr>
                      <a:r>
                        <a:rPr lang="it-IT" sz="1800"/>
                        <a:t>1B</a:t>
                      </a:r>
                      <a:endParaRPr sz="1800"/>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FAD1DA"/>
                    </a:solidFill>
                  </a:tcPr>
                </a:tc>
                <a:tc>
                  <a:txBody>
                    <a:bodyPr/>
                    <a:lstStyle/>
                    <a:p>
                      <a:pPr marL="0" lvl="0" indent="0" algn="l" rtl="0">
                        <a:spcBef>
                          <a:spcPts val="0"/>
                        </a:spcBef>
                        <a:spcAft>
                          <a:spcPts val="0"/>
                        </a:spcAft>
                        <a:buClr>
                          <a:schemeClr val="dk1"/>
                        </a:buClr>
                        <a:buSzPts val="1100"/>
                        <a:buFont typeface="Arial"/>
                        <a:buNone/>
                      </a:pPr>
                      <a:r>
                        <a:rPr lang="it-IT" sz="1800"/>
                        <a:t>Faustini Veronica</a:t>
                      </a:r>
                      <a:endParaRPr sz="1800"/>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FAD1DA"/>
                    </a:solidFill>
                  </a:tcPr>
                </a:tc>
              </a:tr>
              <a:tr h="351587">
                <a:tc>
                  <a:txBody>
                    <a:bodyPr/>
                    <a:lstStyle/>
                    <a:p>
                      <a:pPr marL="0" lvl="0" indent="0" algn="l" rtl="0">
                        <a:spcBef>
                          <a:spcPts val="0"/>
                        </a:spcBef>
                        <a:spcAft>
                          <a:spcPts val="0"/>
                        </a:spcAft>
                        <a:buNone/>
                      </a:pPr>
                      <a:endParaRPr/>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FA77B6"/>
                    </a:solidFill>
                  </a:tcPr>
                </a:tc>
                <a:tc>
                  <a:txBody>
                    <a:bodyPr/>
                    <a:lstStyle/>
                    <a:p>
                      <a:pPr marL="0" lvl="0" indent="0" algn="l" rtl="0">
                        <a:spcBef>
                          <a:spcPts val="0"/>
                        </a:spcBef>
                        <a:spcAft>
                          <a:spcPts val="0"/>
                        </a:spcAft>
                        <a:buNone/>
                      </a:pPr>
                      <a:r>
                        <a:rPr lang="it-IT" sz="1800" dirty="0" err="1" smtClean="0"/>
                        <a:t>Fagidi</a:t>
                      </a:r>
                      <a:endParaRPr sz="1800" dirty="0"/>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FA77B6"/>
                    </a:solidFill>
                  </a:tcPr>
                </a:tc>
              </a:tr>
              <a:tr h="351587">
                <a:tc>
                  <a:txBody>
                    <a:bodyPr/>
                    <a:lstStyle/>
                    <a:p>
                      <a:pPr marL="0" marR="0" lvl="0" indent="0" algn="l" rtl="0">
                        <a:spcBef>
                          <a:spcPts val="0"/>
                        </a:spcBef>
                        <a:spcAft>
                          <a:spcPts val="0"/>
                        </a:spcAft>
                        <a:buNone/>
                      </a:pPr>
                      <a:r>
                        <a:rPr lang="it-IT" sz="1600"/>
                        <a:t>1C</a:t>
                      </a:r>
                      <a:endParaRPr sz="1600">
                        <a:latin typeface="Century Gothic"/>
                        <a:ea typeface="Century Gothic"/>
                        <a:cs typeface="Century Gothic"/>
                        <a:sym typeface="Century Gothic"/>
                      </a:endParaRPr>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FAD1DA"/>
                    </a:solidFill>
                  </a:tcPr>
                </a:tc>
                <a:tc>
                  <a:txBody>
                    <a:bodyPr/>
                    <a:lstStyle/>
                    <a:p>
                      <a:pPr marL="0" lvl="0" indent="0" algn="l" rtl="0">
                        <a:spcBef>
                          <a:spcPts val="0"/>
                        </a:spcBef>
                        <a:spcAft>
                          <a:spcPts val="0"/>
                        </a:spcAft>
                        <a:buNone/>
                      </a:pPr>
                      <a:r>
                        <a:rPr lang="it-IT" sz="1800" dirty="0" smtClean="0"/>
                        <a:t>Lauria Diana</a:t>
                      </a:r>
                      <a:endParaRPr sz="1800" dirty="0"/>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FAD1DA"/>
                    </a:solidFill>
                  </a:tcPr>
                </a:tc>
              </a:tr>
              <a:tr h="351587">
                <a:tc>
                  <a:txBody>
                    <a:bodyPr/>
                    <a:lstStyle/>
                    <a:p>
                      <a:pPr marL="0" marR="0" lvl="0" indent="0" algn="l" rtl="0">
                        <a:spcBef>
                          <a:spcPts val="0"/>
                        </a:spcBef>
                        <a:spcAft>
                          <a:spcPts val="0"/>
                        </a:spcAft>
                        <a:buNone/>
                      </a:pPr>
                      <a:endParaRPr sz="1600">
                        <a:latin typeface="Century Gothic"/>
                        <a:ea typeface="Century Gothic"/>
                        <a:cs typeface="Century Gothic"/>
                        <a:sym typeface="Century Gothic"/>
                      </a:endParaRPr>
                    </a:p>
                  </a:txBody>
                  <a:tcPr marL="91450" marR="91450" marT="45725" marB="45725">
                    <a:lnT w="38100" cap="flat" cmpd="sng">
                      <a:solidFill>
                        <a:schemeClr val="lt1"/>
                      </a:solidFill>
                      <a:prstDash val="solid"/>
                      <a:round/>
                      <a:headEnd type="none" w="sm" len="sm"/>
                      <a:tailEnd type="none" w="sm" len="sm"/>
                    </a:lnT>
                    <a:solidFill>
                      <a:srgbClr val="FA77B6"/>
                    </a:solidFill>
                  </a:tcPr>
                </a:tc>
                <a:tc>
                  <a:txBody>
                    <a:bodyPr/>
                    <a:lstStyle/>
                    <a:p>
                      <a:pPr marL="0" marR="0" lvl="0" indent="0" algn="l" rtl="0">
                        <a:lnSpc>
                          <a:spcPct val="100000"/>
                        </a:lnSpc>
                        <a:spcBef>
                          <a:spcPts val="0"/>
                        </a:spcBef>
                        <a:spcAft>
                          <a:spcPts val="0"/>
                        </a:spcAft>
                        <a:buNone/>
                      </a:pPr>
                      <a:r>
                        <a:rPr lang="it-IT" sz="1800" dirty="0" err="1" smtClean="0"/>
                        <a:t>Giannandrea</a:t>
                      </a:r>
                      <a:r>
                        <a:rPr lang="it-IT" sz="1800" dirty="0" smtClean="0"/>
                        <a:t> Rita</a:t>
                      </a:r>
                      <a:endParaRPr sz="1800" dirty="0">
                        <a:latin typeface="Century Gothic"/>
                        <a:ea typeface="Century Gothic"/>
                        <a:cs typeface="Century Gothic"/>
                        <a:sym typeface="Century Gothic"/>
                      </a:endParaRPr>
                    </a:p>
                  </a:txBody>
                  <a:tcPr marL="91450" marR="91450" marT="45725" marB="45725">
                    <a:lnT w="38100" cap="flat" cmpd="sng">
                      <a:solidFill>
                        <a:schemeClr val="lt1"/>
                      </a:solidFill>
                      <a:prstDash val="solid"/>
                      <a:round/>
                      <a:headEnd type="none" w="sm" len="sm"/>
                      <a:tailEnd type="none" w="sm" len="sm"/>
                    </a:lnT>
                    <a:solidFill>
                      <a:srgbClr val="FA77B6"/>
                    </a:solidFill>
                  </a:tcPr>
                </a:tc>
              </a:tr>
              <a:tr h="351587">
                <a:tc>
                  <a:txBody>
                    <a:bodyPr/>
                    <a:lstStyle/>
                    <a:p>
                      <a:pPr marL="0" marR="0" lvl="0" indent="0" algn="l" rtl="0">
                        <a:spcBef>
                          <a:spcPts val="0"/>
                        </a:spcBef>
                        <a:spcAft>
                          <a:spcPts val="0"/>
                        </a:spcAft>
                        <a:buNone/>
                      </a:pPr>
                      <a:r>
                        <a:rPr lang="it-IT" sz="1600">
                          <a:latin typeface="Century Gothic"/>
                          <a:ea typeface="Century Gothic"/>
                          <a:cs typeface="Century Gothic"/>
                          <a:sym typeface="Century Gothic"/>
                        </a:rPr>
                        <a:t>2A</a:t>
                      </a:r>
                      <a:endParaRPr/>
                    </a:p>
                  </a:txBody>
                  <a:tcPr marL="91450" marR="91450" marT="45725" marB="45725">
                    <a:solidFill>
                      <a:srgbClr val="FAD1DA"/>
                    </a:solidFill>
                  </a:tcPr>
                </a:tc>
                <a:tc>
                  <a:txBody>
                    <a:bodyPr/>
                    <a:lstStyle/>
                    <a:p>
                      <a:pPr marL="0" lvl="0" indent="0" algn="l" rtl="0">
                        <a:spcBef>
                          <a:spcPts val="0"/>
                        </a:spcBef>
                        <a:spcAft>
                          <a:spcPts val="0"/>
                        </a:spcAft>
                        <a:buNone/>
                      </a:pPr>
                      <a:r>
                        <a:rPr lang="it-IT" sz="1800" dirty="0"/>
                        <a:t>Anelli </a:t>
                      </a:r>
                      <a:r>
                        <a:rPr lang="it-IT" sz="1800" dirty="0" smtClean="0"/>
                        <a:t>Barbara-</a:t>
                      </a:r>
                      <a:r>
                        <a:rPr lang="it-IT" sz="1800" dirty="0" err="1" smtClean="0"/>
                        <a:t>Leuzzi</a:t>
                      </a:r>
                      <a:r>
                        <a:rPr lang="it-IT" sz="1800" dirty="0" smtClean="0"/>
                        <a:t> Alessandra</a:t>
                      </a:r>
                      <a:endParaRPr sz="1800" dirty="0"/>
                    </a:p>
                  </a:txBody>
                  <a:tcPr marL="91450" marR="91450" marT="45725" marB="45725">
                    <a:solidFill>
                      <a:srgbClr val="FAD1DA"/>
                    </a:solidFill>
                  </a:tcPr>
                </a:tc>
              </a:tr>
              <a:tr h="351587">
                <a:tc>
                  <a:txBody>
                    <a:bodyPr/>
                    <a:lstStyle/>
                    <a:p>
                      <a:pPr marL="0" marR="0" lvl="0" indent="0" algn="l" rtl="0">
                        <a:spcBef>
                          <a:spcPts val="0"/>
                        </a:spcBef>
                        <a:spcAft>
                          <a:spcPts val="0"/>
                        </a:spcAft>
                        <a:buNone/>
                      </a:pPr>
                      <a:endParaRPr sz="1600" dirty="0">
                        <a:latin typeface="Century Gothic"/>
                        <a:ea typeface="Century Gothic"/>
                        <a:cs typeface="Century Gothic"/>
                        <a:sym typeface="Century Gothic"/>
                      </a:endParaRPr>
                    </a:p>
                  </a:txBody>
                  <a:tcPr marL="91450" marR="91450" marT="45725" marB="45725">
                    <a:solidFill>
                      <a:srgbClr val="FA77B6"/>
                    </a:solidFill>
                  </a:tcPr>
                </a:tc>
                <a:tc>
                  <a:txBody>
                    <a:bodyPr/>
                    <a:lstStyle/>
                    <a:p>
                      <a:pPr marL="0" lvl="0" indent="0" algn="l" rtl="0">
                        <a:spcBef>
                          <a:spcPts val="0"/>
                        </a:spcBef>
                        <a:spcAft>
                          <a:spcPts val="0"/>
                        </a:spcAft>
                        <a:buNone/>
                      </a:pPr>
                      <a:r>
                        <a:rPr lang="it-IT" sz="1800"/>
                        <a:t>Palma Gisella</a:t>
                      </a:r>
                      <a:endParaRPr sz="1800"/>
                    </a:p>
                  </a:txBody>
                  <a:tcPr marL="91450" marR="91450" marT="45725" marB="45725">
                    <a:lnB w="12700" cap="flat" cmpd="sng">
                      <a:solidFill>
                        <a:schemeClr val="lt1"/>
                      </a:solidFill>
                      <a:prstDash val="solid"/>
                      <a:round/>
                      <a:headEnd type="none" w="sm" len="sm"/>
                      <a:tailEnd type="none" w="sm" len="sm"/>
                    </a:lnB>
                    <a:solidFill>
                      <a:srgbClr val="FA77B6"/>
                    </a:solidFill>
                  </a:tcPr>
                </a:tc>
              </a:tr>
              <a:tr h="351587">
                <a:tc>
                  <a:txBody>
                    <a:bodyPr/>
                    <a:lstStyle/>
                    <a:p>
                      <a:pPr marL="0" marR="0" lvl="0" indent="0" algn="l" rtl="0">
                        <a:spcBef>
                          <a:spcPts val="0"/>
                        </a:spcBef>
                        <a:spcAft>
                          <a:spcPts val="0"/>
                        </a:spcAft>
                        <a:buNone/>
                      </a:pPr>
                      <a:r>
                        <a:rPr lang="it-IT" sz="1600" dirty="0" smtClean="0">
                          <a:latin typeface="Century Gothic"/>
                          <a:ea typeface="Century Gothic"/>
                          <a:cs typeface="Century Gothic"/>
                          <a:sym typeface="Century Gothic"/>
                        </a:rPr>
                        <a:t>2C</a:t>
                      </a:r>
                      <a:endParaRPr dirty="0"/>
                    </a:p>
                  </a:txBody>
                  <a:tcPr marL="91450" marR="91450" marT="45725" marB="45725">
                    <a:lnR w="12700" cap="flat" cmpd="sng">
                      <a:solidFill>
                        <a:schemeClr val="lt1"/>
                      </a:solidFill>
                      <a:prstDash val="solid"/>
                      <a:round/>
                      <a:headEnd type="none" w="sm" len="sm"/>
                      <a:tailEnd type="none" w="sm" len="sm"/>
                    </a:lnR>
                    <a:solidFill>
                      <a:srgbClr val="FAD1DA"/>
                    </a:solidFill>
                  </a:tcPr>
                </a:tc>
                <a:tc>
                  <a:txBody>
                    <a:bodyPr/>
                    <a:lstStyle/>
                    <a:p>
                      <a:pPr marL="0" marR="0" lvl="0" indent="0" algn="l" rtl="0">
                        <a:spcBef>
                          <a:spcPts val="0"/>
                        </a:spcBef>
                        <a:spcAft>
                          <a:spcPts val="0"/>
                        </a:spcAft>
                        <a:buNone/>
                      </a:pPr>
                      <a:r>
                        <a:rPr lang="it-IT" sz="1800">
                          <a:latin typeface="Century Gothic"/>
                          <a:ea typeface="Century Gothic"/>
                          <a:cs typeface="Century Gothic"/>
                          <a:sym typeface="Century Gothic"/>
                        </a:rPr>
                        <a:t>Torquarti Monica</a:t>
                      </a:r>
                      <a:endParaRPr sz="1800"/>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FAD1DA"/>
                    </a:solidFill>
                  </a:tcPr>
                </a:tc>
              </a:tr>
              <a:tr h="351587">
                <a:tc>
                  <a:txBody>
                    <a:bodyPr/>
                    <a:lstStyle/>
                    <a:p>
                      <a:pPr marL="0" marR="0" lvl="0" indent="0" algn="l" rtl="0">
                        <a:spcBef>
                          <a:spcPts val="0"/>
                        </a:spcBef>
                        <a:spcAft>
                          <a:spcPts val="0"/>
                        </a:spcAft>
                        <a:buNone/>
                      </a:pPr>
                      <a:endParaRPr dirty="0"/>
                    </a:p>
                  </a:txBody>
                  <a:tcPr marL="91450" marR="91450" marT="45725" marB="45725">
                    <a:lnR w="12700" cap="flat" cmpd="sng">
                      <a:solidFill>
                        <a:schemeClr val="lt1"/>
                      </a:solidFill>
                      <a:prstDash val="solid"/>
                      <a:round/>
                      <a:headEnd type="none" w="sm" len="sm"/>
                      <a:tailEnd type="none" w="sm" len="sm"/>
                    </a:lnR>
                    <a:solidFill>
                      <a:srgbClr val="FA77B6"/>
                    </a:solidFill>
                  </a:tcPr>
                </a:tc>
                <a:tc>
                  <a:txBody>
                    <a:bodyPr/>
                    <a:lstStyle/>
                    <a:p>
                      <a:pPr marL="0" marR="0" lvl="0" indent="0" algn="l" rtl="0">
                        <a:lnSpc>
                          <a:spcPct val="100000"/>
                        </a:lnSpc>
                        <a:spcBef>
                          <a:spcPts val="0"/>
                        </a:spcBef>
                        <a:spcAft>
                          <a:spcPts val="0"/>
                        </a:spcAft>
                        <a:buClr>
                          <a:schemeClr val="dk1"/>
                        </a:buClr>
                        <a:buSzPts val="1600"/>
                        <a:buFont typeface="Century Gothic"/>
                        <a:buNone/>
                      </a:pPr>
                      <a:r>
                        <a:rPr lang="it-IT" sz="1800">
                          <a:latin typeface="Century Gothic"/>
                          <a:ea typeface="Century Gothic"/>
                          <a:cs typeface="Century Gothic"/>
                          <a:sym typeface="Century Gothic"/>
                        </a:rPr>
                        <a:t>Capotosti Graziana</a:t>
                      </a:r>
                      <a:endParaRPr sz="1800"/>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r>
              <a:tr h="351587">
                <a:tc>
                  <a:txBody>
                    <a:bodyPr/>
                    <a:lstStyle/>
                    <a:p>
                      <a:pPr marL="0" marR="0" lvl="0" indent="0" algn="l" rtl="0">
                        <a:spcBef>
                          <a:spcPts val="0"/>
                        </a:spcBef>
                        <a:spcAft>
                          <a:spcPts val="0"/>
                        </a:spcAft>
                        <a:buNone/>
                      </a:pPr>
                      <a:r>
                        <a:rPr lang="it-IT" sz="1600">
                          <a:latin typeface="Century Gothic"/>
                          <a:ea typeface="Century Gothic"/>
                          <a:cs typeface="Century Gothic"/>
                          <a:sym typeface="Century Gothic"/>
                        </a:rPr>
                        <a:t>3A</a:t>
                      </a:r>
                      <a:endParaRPr/>
                    </a:p>
                  </a:txBody>
                  <a:tcPr marL="91450" marR="91450" marT="45725" marB="45725">
                    <a:lnR w="12700" cap="flat" cmpd="sng">
                      <a:solidFill>
                        <a:schemeClr val="lt1"/>
                      </a:solidFill>
                      <a:prstDash val="solid"/>
                      <a:round/>
                      <a:headEnd type="none" w="sm" len="sm"/>
                      <a:tailEnd type="none" w="sm" len="sm"/>
                    </a:lnR>
                    <a:solidFill>
                      <a:srgbClr val="FAD1DA"/>
                    </a:solidFill>
                  </a:tcPr>
                </a:tc>
                <a:tc>
                  <a:txBody>
                    <a:bodyPr/>
                    <a:lstStyle/>
                    <a:p>
                      <a:pPr marL="0" marR="0" lvl="0" indent="0" algn="l" rtl="0">
                        <a:lnSpc>
                          <a:spcPct val="100000"/>
                        </a:lnSpc>
                        <a:spcBef>
                          <a:spcPts val="0"/>
                        </a:spcBef>
                        <a:spcAft>
                          <a:spcPts val="0"/>
                        </a:spcAft>
                        <a:buClr>
                          <a:schemeClr val="dk1"/>
                        </a:buClr>
                        <a:buSzPts val="1600"/>
                        <a:buFont typeface="Century Gothic"/>
                        <a:buNone/>
                      </a:pPr>
                      <a:r>
                        <a:rPr lang="it-IT" sz="1800">
                          <a:latin typeface="Century Gothic"/>
                          <a:ea typeface="Century Gothic"/>
                          <a:cs typeface="Century Gothic"/>
                          <a:sym typeface="Century Gothic"/>
                        </a:rPr>
                        <a:t>Palomba Annamaria</a:t>
                      </a:r>
                      <a:endParaRPr sz="1800"/>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FAD1DA"/>
                    </a:solidFill>
                  </a:tcPr>
                </a:tc>
              </a:tr>
              <a:tr h="351587">
                <a:tc>
                  <a:txBody>
                    <a:bodyPr/>
                    <a:lstStyle/>
                    <a:p>
                      <a:pPr marL="0" marR="0" lvl="0" indent="0" algn="l" rtl="0">
                        <a:spcBef>
                          <a:spcPts val="0"/>
                        </a:spcBef>
                        <a:spcAft>
                          <a:spcPts val="0"/>
                        </a:spcAft>
                        <a:buNone/>
                      </a:pPr>
                      <a:endParaRPr dirty="0"/>
                    </a:p>
                  </a:txBody>
                  <a:tcPr marL="91450" marR="91450" marT="45725" marB="45725">
                    <a:lnR w="12700" cap="flat" cmpd="sng">
                      <a:solidFill>
                        <a:schemeClr val="lt1"/>
                      </a:solidFill>
                      <a:prstDash val="solid"/>
                      <a:round/>
                      <a:headEnd type="none" w="sm" len="sm"/>
                      <a:tailEnd type="none" w="sm" len="sm"/>
                    </a:lnR>
                    <a:solidFill>
                      <a:srgbClr val="FA77B6"/>
                    </a:solidFill>
                  </a:tcPr>
                </a:tc>
                <a:tc>
                  <a:txBody>
                    <a:bodyPr/>
                    <a:lstStyle/>
                    <a:p>
                      <a:pPr marL="0" marR="0" lvl="0" indent="0" algn="l" rtl="0">
                        <a:spcBef>
                          <a:spcPts val="0"/>
                        </a:spcBef>
                        <a:spcAft>
                          <a:spcPts val="0"/>
                        </a:spcAft>
                        <a:buNone/>
                      </a:pPr>
                      <a:r>
                        <a:rPr lang="it-IT" sz="1800"/>
                        <a:t>Dallatomasina Cristina</a:t>
                      </a:r>
                      <a:endParaRPr sz="1800"/>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r>
              <a:tr h="351587">
                <a:tc>
                  <a:txBody>
                    <a:bodyPr/>
                    <a:lstStyle/>
                    <a:p>
                      <a:pPr marL="0" marR="0" lvl="0" indent="0" algn="l" rtl="0">
                        <a:spcBef>
                          <a:spcPts val="0"/>
                        </a:spcBef>
                        <a:spcAft>
                          <a:spcPts val="0"/>
                        </a:spcAft>
                        <a:buNone/>
                      </a:pPr>
                      <a:r>
                        <a:rPr lang="it-IT" sz="1600">
                          <a:latin typeface="Century Gothic"/>
                          <a:ea typeface="Century Gothic"/>
                          <a:cs typeface="Century Gothic"/>
                          <a:sym typeface="Century Gothic"/>
                        </a:rPr>
                        <a:t>3C</a:t>
                      </a:r>
                      <a:endParaRPr/>
                    </a:p>
                  </a:txBody>
                  <a:tcPr marL="91450" marR="91450" marT="45725" marB="45725">
                    <a:lnR w="12700" cap="flat" cmpd="sng">
                      <a:solidFill>
                        <a:schemeClr val="lt1"/>
                      </a:solidFill>
                      <a:prstDash val="solid"/>
                      <a:round/>
                      <a:headEnd type="none" w="sm" len="sm"/>
                      <a:tailEnd type="none" w="sm" len="sm"/>
                    </a:lnR>
                    <a:solidFill>
                      <a:srgbClr val="FAD1DA"/>
                    </a:solidFill>
                  </a:tcPr>
                </a:tc>
                <a:tc>
                  <a:txBody>
                    <a:bodyPr/>
                    <a:lstStyle/>
                    <a:p>
                      <a:pPr marL="0" marR="0" lvl="0" indent="0" algn="l" rtl="0">
                        <a:lnSpc>
                          <a:spcPct val="100000"/>
                        </a:lnSpc>
                        <a:spcBef>
                          <a:spcPts val="0"/>
                        </a:spcBef>
                        <a:spcAft>
                          <a:spcPts val="0"/>
                        </a:spcAft>
                        <a:buClr>
                          <a:schemeClr val="dk1"/>
                        </a:buClr>
                        <a:buSzPts val="1600"/>
                        <a:buFont typeface="Century Gothic"/>
                        <a:buNone/>
                      </a:pPr>
                      <a:r>
                        <a:rPr lang="it-IT" sz="1800"/>
                        <a:t>Federici</a:t>
                      </a:r>
                      <a:endParaRPr sz="1800">
                        <a:latin typeface="Century Gothic"/>
                        <a:ea typeface="Century Gothic"/>
                        <a:cs typeface="Century Gothic"/>
                        <a:sym typeface="Century Gothic"/>
                      </a:endParaRPr>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D1DA"/>
                    </a:solidFill>
                  </a:tcPr>
                </a:tc>
              </a:tr>
              <a:tr h="351587">
                <a:tc>
                  <a:txBody>
                    <a:bodyPr/>
                    <a:lstStyle/>
                    <a:p>
                      <a:pPr marL="0" marR="0" lvl="0" indent="0" algn="l" rtl="0">
                        <a:spcBef>
                          <a:spcPts val="0"/>
                        </a:spcBef>
                        <a:spcAft>
                          <a:spcPts val="0"/>
                        </a:spcAft>
                        <a:buNone/>
                      </a:pPr>
                      <a:endParaRPr dirty="0"/>
                    </a:p>
                  </a:txBody>
                  <a:tcPr marL="91450" marR="91450" marT="45725" marB="45725">
                    <a:lnR w="12700" cap="flat" cmpd="sng">
                      <a:solidFill>
                        <a:schemeClr val="lt1"/>
                      </a:solidFill>
                      <a:prstDash val="solid"/>
                      <a:round/>
                      <a:headEnd type="none" w="sm" len="sm"/>
                      <a:tailEnd type="none" w="sm" len="sm"/>
                    </a:lnR>
                    <a:solidFill>
                      <a:srgbClr val="FA77B6"/>
                    </a:solidFill>
                  </a:tcPr>
                </a:tc>
                <a:tc>
                  <a:txBody>
                    <a:bodyPr/>
                    <a:lstStyle/>
                    <a:p>
                      <a:pPr marL="0" marR="0" lvl="0" indent="0" algn="l" rtl="0">
                        <a:lnSpc>
                          <a:spcPct val="100000"/>
                        </a:lnSpc>
                        <a:spcBef>
                          <a:spcPts val="0"/>
                        </a:spcBef>
                        <a:spcAft>
                          <a:spcPts val="0"/>
                        </a:spcAft>
                        <a:buClr>
                          <a:schemeClr val="dk1"/>
                        </a:buClr>
                        <a:buSzPts val="1600"/>
                        <a:buFont typeface="Century Gothic"/>
                        <a:buNone/>
                      </a:pPr>
                      <a:r>
                        <a:rPr lang="it-IT" sz="1800" dirty="0">
                          <a:latin typeface="Century Gothic"/>
                          <a:ea typeface="Century Gothic"/>
                          <a:cs typeface="Century Gothic"/>
                          <a:sym typeface="Century Gothic"/>
                        </a:rPr>
                        <a:t>Bellucci Michele</a:t>
                      </a:r>
                      <a:endParaRPr sz="1800" dirty="0"/>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p4"/>
          <p:cNvSpPr txBox="1">
            <a:spLocks noGrp="1"/>
          </p:cNvSpPr>
          <p:nvPr>
            <p:ph type="title"/>
          </p:nvPr>
        </p:nvSpPr>
        <p:spPr>
          <a:xfrm>
            <a:off x="295422" y="872612"/>
            <a:ext cx="11704320" cy="1293812"/>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0070C0"/>
              </a:buClr>
              <a:buSzPts val="2800"/>
              <a:buFont typeface="Century Gothic"/>
              <a:buNone/>
            </a:pPr>
            <a:r>
              <a:rPr lang="it-IT" sz="2800" b="1">
                <a:solidFill>
                  <a:srgbClr val="0070C0"/>
                </a:solidFill>
              </a:rPr>
              <a:t>INIZIATIVE DI AMPLIAMENTO CURRICOLARE DESUNTE DAL P.T.O.F.</a:t>
            </a:r>
            <a:endParaRPr/>
          </a:p>
        </p:txBody>
      </p:sp>
      <p:sp>
        <p:nvSpPr>
          <p:cNvPr id="178" name="Google Shape;178;p4"/>
          <p:cNvSpPr/>
          <p:nvPr/>
        </p:nvSpPr>
        <p:spPr>
          <a:xfrm>
            <a:off x="295422" y="3118832"/>
            <a:ext cx="3422836" cy="2088233"/>
          </a:xfrm>
          <a:prstGeom prst="rightArrow">
            <a:avLst>
              <a:gd name="adj1" fmla="val 50000"/>
              <a:gd name="adj2" fmla="val 50000"/>
            </a:avLst>
          </a:prstGeom>
          <a:solidFill>
            <a:schemeClr val="lt1"/>
          </a:solidFill>
          <a:ln w="28575" cap="flat" cmpd="sng">
            <a:solidFill>
              <a:srgbClr val="00B0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it-IT" sz="1600" b="1" i="0" u="none" strike="noStrike" cap="none">
                <a:solidFill>
                  <a:schemeClr val="dk1"/>
                </a:solidFill>
                <a:latin typeface="Century Gothic"/>
                <a:ea typeface="Century Gothic"/>
                <a:cs typeface="Century Gothic"/>
                <a:sym typeface="Century Gothic"/>
              </a:rPr>
              <a:t>Valorizzazione e potenziamento delle competenze linguistiche</a:t>
            </a:r>
            <a:endParaRPr/>
          </a:p>
        </p:txBody>
      </p:sp>
      <p:sp>
        <p:nvSpPr>
          <p:cNvPr id="179" name="Google Shape;179;p4"/>
          <p:cNvSpPr/>
          <p:nvPr/>
        </p:nvSpPr>
        <p:spPr>
          <a:xfrm>
            <a:off x="3915507" y="1874501"/>
            <a:ext cx="7825919" cy="4576893"/>
          </a:xfrm>
          <a:prstGeom prst="roundRect">
            <a:avLst>
              <a:gd name="adj" fmla="val 16667"/>
            </a:avLst>
          </a:prstGeom>
          <a:solidFill>
            <a:schemeClr val="lt1"/>
          </a:solidFill>
          <a:ln w="28575" cap="flat" cmpd="sng">
            <a:solidFill>
              <a:srgbClr val="00B0F0"/>
            </a:solidFill>
            <a:prstDash val="solid"/>
            <a:round/>
            <a:headEnd type="none" w="sm" len="sm"/>
            <a:tailEnd type="none" w="sm" len="sm"/>
          </a:ln>
        </p:spPr>
        <p:txBody>
          <a:bodyPr spcFirstLastPara="1" wrap="square" lIns="91425" tIns="45700" rIns="91425" bIns="45700" anchor="ctr" anchorCtr="0">
            <a:noAutofit/>
          </a:bodyPr>
          <a:lstStyle/>
          <a:p>
            <a:pPr marL="285750" marR="0" lvl="0" indent="-285750" algn="l" rtl="0">
              <a:lnSpc>
                <a:spcPct val="150000"/>
              </a:lnSpc>
              <a:spcBef>
                <a:spcPts val="0"/>
              </a:spcBef>
              <a:spcAft>
                <a:spcPts val="0"/>
              </a:spcAft>
              <a:buClr>
                <a:schemeClr val="dk1"/>
              </a:buClr>
              <a:buSzPts val="1600"/>
              <a:buFont typeface="Arial"/>
              <a:buChar char="•"/>
            </a:pPr>
            <a:r>
              <a:rPr lang="it-IT" sz="1600" dirty="0">
                <a:solidFill>
                  <a:schemeClr val="dk1"/>
                </a:solidFill>
                <a:latin typeface="Century Gothic"/>
                <a:ea typeface="Century Gothic"/>
                <a:cs typeface="Century Gothic"/>
                <a:sym typeface="Century Gothic"/>
              </a:rPr>
              <a:t>Progetto Cambridge:</a:t>
            </a:r>
            <a:endParaRPr dirty="0"/>
          </a:p>
          <a:p>
            <a:pPr marL="0" marR="60325" lvl="0" indent="0" algn="just" rtl="0">
              <a:lnSpc>
                <a:spcPct val="150000"/>
              </a:lnSpc>
              <a:spcBef>
                <a:spcPts val="0"/>
              </a:spcBef>
              <a:spcAft>
                <a:spcPts val="0"/>
              </a:spcAft>
              <a:buNone/>
            </a:pPr>
            <a:r>
              <a:rPr lang="it-IT" sz="1600" b="1" dirty="0">
                <a:solidFill>
                  <a:srgbClr val="222222"/>
                </a:solidFill>
                <a:latin typeface="Century Gothic"/>
                <a:ea typeface="Century Gothic"/>
                <a:cs typeface="Century Gothic"/>
                <a:sym typeface="Century Gothic"/>
              </a:rPr>
              <a:t>    -Scuola primaria</a:t>
            </a:r>
            <a:r>
              <a:rPr lang="it-IT" sz="1600" dirty="0">
                <a:solidFill>
                  <a:srgbClr val="222222"/>
                </a:solidFill>
                <a:latin typeface="Century Gothic"/>
                <a:ea typeface="Century Gothic"/>
                <a:cs typeface="Century Gothic"/>
                <a:sym typeface="Century Gothic"/>
              </a:rPr>
              <a:t> per tutte le  </a:t>
            </a:r>
            <a:endParaRPr dirty="0"/>
          </a:p>
          <a:p>
            <a:pPr marL="0" marR="60325" lvl="0" indent="0" algn="just" rtl="0">
              <a:lnSpc>
                <a:spcPct val="150000"/>
              </a:lnSpc>
              <a:spcBef>
                <a:spcPts val="0"/>
              </a:spcBef>
              <a:spcAft>
                <a:spcPts val="0"/>
              </a:spcAft>
              <a:buNone/>
            </a:pPr>
            <a:r>
              <a:rPr lang="it-IT" sz="1600" dirty="0">
                <a:solidFill>
                  <a:srgbClr val="222222"/>
                </a:solidFill>
                <a:latin typeface="Century Gothic"/>
                <a:ea typeface="Century Gothic"/>
                <a:cs typeface="Century Gothic"/>
                <a:sym typeface="Century Gothic"/>
              </a:rPr>
              <a:t>     classi (English e </a:t>
            </a:r>
            <a:r>
              <a:rPr lang="it-IT" sz="1600" dirty="0" err="1">
                <a:solidFill>
                  <a:srgbClr val="222222"/>
                </a:solidFill>
                <a:latin typeface="Century Gothic"/>
                <a:ea typeface="Century Gothic"/>
                <a:cs typeface="Century Gothic"/>
                <a:sym typeface="Century Gothic"/>
              </a:rPr>
              <a:t>Maths</a:t>
            </a:r>
            <a:r>
              <a:rPr lang="it-IT" sz="1600" dirty="0">
                <a:solidFill>
                  <a:srgbClr val="222222"/>
                </a:solidFill>
                <a:latin typeface="Century Gothic"/>
                <a:ea typeface="Century Gothic"/>
                <a:cs typeface="Century Gothic"/>
                <a:sym typeface="Century Gothic"/>
              </a:rPr>
              <a:t>).  </a:t>
            </a:r>
            <a:endParaRPr dirty="0"/>
          </a:p>
          <a:p>
            <a:pPr marL="0" marR="60325" lvl="0" indent="0" algn="just" rtl="0">
              <a:lnSpc>
                <a:spcPct val="150000"/>
              </a:lnSpc>
              <a:spcBef>
                <a:spcPts val="0"/>
              </a:spcBef>
              <a:spcAft>
                <a:spcPts val="0"/>
              </a:spcAft>
              <a:buNone/>
            </a:pPr>
            <a:r>
              <a:rPr lang="it-IT" sz="1600" b="1" dirty="0">
                <a:solidFill>
                  <a:srgbClr val="222222"/>
                </a:solidFill>
                <a:latin typeface="Century Gothic"/>
                <a:ea typeface="Century Gothic"/>
                <a:cs typeface="Century Gothic"/>
                <a:sym typeface="Century Gothic"/>
              </a:rPr>
              <a:t>    -Scuola secondaria</a:t>
            </a:r>
            <a:r>
              <a:rPr lang="it-IT" sz="1600" dirty="0">
                <a:solidFill>
                  <a:srgbClr val="222222"/>
                </a:solidFill>
                <a:latin typeface="Century Gothic"/>
                <a:ea typeface="Century Gothic"/>
                <a:cs typeface="Century Gothic"/>
                <a:sym typeface="Century Gothic"/>
              </a:rPr>
              <a:t> </a:t>
            </a:r>
            <a:r>
              <a:rPr lang="it-IT" sz="1600" b="1" dirty="0">
                <a:solidFill>
                  <a:srgbClr val="222222"/>
                </a:solidFill>
                <a:latin typeface="Century Gothic"/>
                <a:ea typeface="Century Gothic"/>
                <a:cs typeface="Century Gothic"/>
                <a:sym typeface="Century Gothic"/>
              </a:rPr>
              <a:t>di</a:t>
            </a:r>
            <a:r>
              <a:rPr lang="it-IT" sz="1600" dirty="0">
                <a:solidFill>
                  <a:srgbClr val="222222"/>
                </a:solidFill>
                <a:latin typeface="Century Gothic"/>
                <a:ea typeface="Century Gothic"/>
                <a:cs typeface="Century Gothic"/>
                <a:sym typeface="Century Gothic"/>
              </a:rPr>
              <a:t> </a:t>
            </a:r>
            <a:r>
              <a:rPr lang="it-IT" sz="1600" b="1" dirty="0">
                <a:solidFill>
                  <a:srgbClr val="222222"/>
                </a:solidFill>
                <a:latin typeface="Century Gothic"/>
                <a:ea typeface="Century Gothic"/>
                <a:cs typeface="Century Gothic"/>
                <a:sym typeface="Century Gothic"/>
              </a:rPr>
              <a:t>I°</a:t>
            </a:r>
            <a:endParaRPr dirty="0"/>
          </a:p>
          <a:p>
            <a:pPr marL="0" marR="60325" lvl="0" indent="0" algn="just" rtl="0">
              <a:lnSpc>
                <a:spcPct val="150000"/>
              </a:lnSpc>
              <a:spcBef>
                <a:spcPts val="0"/>
              </a:spcBef>
              <a:spcAft>
                <a:spcPts val="0"/>
              </a:spcAft>
              <a:buNone/>
            </a:pPr>
            <a:r>
              <a:rPr lang="it-IT" sz="1600" b="1" dirty="0">
                <a:solidFill>
                  <a:srgbClr val="222222"/>
                </a:solidFill>
                <a:latin typeface="Century Gothic"/>
                <a:ea typeface="Century Gothic"/>
                <a:cs typeface="Century Gothic"/>
                <a:sym typeface="Century Gothic"/>
              </a:rPr>
              <a:t>     </a:t>
            </a:r>
            <a:r>
              <a:rPr lang="it-IT" sz="1600" dirty="0">
                <a:solidFill>
                  <a:srgbClr val="222222"/>
                </a:solidFill>
                <a:latin typeface="Century Gothic"/>
                <a:ea typeface="Century Gothic"/>
                <a:cs typeface="Century Gothic"/>
                <a:sym typeface="Century Gothic"/>
              </a:rPr>
              <a:t>Cambridge </a:t>
            </a:r>
            <a:r>
              <a:rPr lang="it-IT" sz="1600" dirty="0" err="1">
                <a:solidFill>
                  <a:srgbClr val="222222"/>
                </a:solidFill>
                <a:latin typeface="Century Gothic"/>
                <a:ea typeface="Century Gothic"/>
                <a:cs typeface="Century Gothic"/>
                <a:sym typeface="Century Gothic"/>
              </a:rPr>
              <a:t>secondary</a:t>
            </a:r>
            <a:r>
              <a:rPr lang="it-IT" sz="1600" dirty="0">
                <a:solidFill>
                  <a:srgbClr val="222222"/>
                </a:solidFill>
                <a:latin typeface="Century Gothic"/>
                <a:ea typeface="Century Gothic"/>
                <a:cs typeface="Century Gothic"/>
                <a:sym typeface="Century Gothic"/>
              </a:rPr>
              <a:t> (English e</a:t>
            </a:r>
            <a:endParaRPr dirty="0"/>
          </a:p>
          <a:p>
            <a:pPr marL="0" marR="60325" lvl="0" indent="0" algn="just" rtl="0">
              <a:lnSpc>
                <a:spcPct val="150000"/>
              </a:lnSpc>
              <a:spcBef>
                <a:spcPts val="0"/>
              </a:spcBef>
              <a:spcAft>
                <a:spcPts val="0"/>
              </a:spcAft>
              <a:buNone/>
            </a:pPr>
            <a:r>
              <a:rPr lang="it-IT" sz="1600" dirty="0">
                <a:solidFill>
                  <a:srgbClr val="222222"/>
                </a:solidFill>
                <a:latin typeface="Century Gothic"/>
                <a:ea typeface="Century Gothic"/>
                <a:cs typeface="Century Gothic"/>
                <a:sym typeface="Century Gothic"/>
              </a:rPr>
              <a:t>     Science, </a:t>
            </a:r>
            <a:r>
              <a:rPr lang="it-IT" sz="1600" dirty="0" err="1">
                <a:solidFill>
                  <a:srgbClr val="222222"/>
                </a:solidFill>
                <a:latin typeface="Century Gothic"/>
                <a:ea typeface="Century Gothic"/>
                <a:cs typeface="Century Gothic"/>
                <a:sym typeface="Century Gothic"/>
              </a:rPr>
              <a:t>Arts</a:t>
            </a:r>
            <a:r>
              <a:rPr lang="it-IT" sz="1600" dirty="0">
                <a:solidFill>
                  <a:srgbClr val="222222"/>
                </a:solidFill>
                <a:latin typeface="Century Gothic"/>
                <a:ea typeface="Century Gothic"/>
                <a:cs typeface="Century Gothic"/>
                <a:sym typeface="Century Gothic"/>
              </a:rPr>
              <a:t>, Global </a:t>
            </a:r>
            <a:r>
              <a:rPr lang="it-IT" sz="1600" dirty="0" err="1">
                <a:solidFill>
                  <a:srgbClr val="222222"/>
                </a:solidFill>
                <a:latin typeface="Century Gothic"/>
                <a:ea typeface="Century Gothic"/>
                <a:cs typeface="Century Gothic"/>
                <a:sym typeface="Century Gothic"/>
              </a:rPr>
              <a:t>Perspective</a:t>
            </a:r>
            <a:r>
              <a:rPr lang="it-IT" sz="1600" dirty="0">
                <a:solidFill>
                  <a:srgbClr val="222222"/>
                </a:solidFill>
                <a:latin typeface="Century Gothic"/>
                <a:ea typeface="Century Gothic"/>
                <a:cs typeface="Century Gothic"/>
                <a:sym typeface="Century Gothic"/>
              </a:rPr>
              <a:t>) </a:t>
            </a:r>
            <a:endParaRPr sz="1600" dirty="0">
              <a:solidFill>
                <a:schemeClr val="dk1"/>
              </a:solidFill>
              <a:latin typeface="Century Gothic"/>
              <a:ea typeface="Century Gothic"/>
              <a:cs typeface="Century Gothic"/>
              <a:sym typeface="Century Gothic"/>
            </a:endParaRPr>
          </a:p>
          <a:p>
            <a:pPr marL="285750" marR="0" lvl="0" indent="-285750" algn="l" rtl="0">
              <a:lnSpc>
                <a:spcPct val="150000"/>
              </a:lnSpc>
              <a:spcBef>
                <a:spcPts val="0"/>
              </a:spcBef>
              <a:spcAft>
                <a:spcPts val="0"/>
              </a:spcAft>
              <a:buClr>
                <a:schemeClr val="dk1"/>
              </a:buClr>
              <a:buSzPts val="1600"/>
              <a:buFont typeface="Arial"/>
              <a:buChar char="•"/>
            </a:pPr>
            <a:r>
              <a:rPr lang="it-IT" sz="1600" dirty="0">
                <a:solidFill>
                  <a:schemeClr val="dk1"/>
                </a:solidFill>
                <a:latin typeface="Century Gothic"/>
                <a:ea typeface="Century Gothic"/>
                <a:cs typeface="Century Gothic"/>
                <a:sym typeface="Century Gothic"/>
              </a:rPr>
              <a:t>Erasmus Plus</a:t>
            </a:r>
            <a:endParaRPr dirty="0"/>
          </a:p>
          <a:p>
            <a:pPr marL="285750" marR="0" lvl="0" indent="-285750" algn="l" rtl="0">
              <a:lnSpc>
                <a:spcPct val="150000"/>
              </a:lnSpc>
              <a:spcBef>
                <a:spcPts val="0"/>
              </a:spcBef>
              <a:spcAft>
                <a:spcPts val="0"/>
              </a:spcAft>
              <a:buClr>
                <a:schemeClr val="dk1"/>
              </a:buClr>
              <a:buSzPts val="1600"/>
              <a:buFont typeface="Arial"/>
              <a:buChar char="•"/>
            </a:pPr>
            <a:r>
              <a:rPr lang="it-IT" sz="1600" dirty="0">
                <a:solidFill>
                  <a:schemeClr val="dk1"/>
                </a:solidFill>
                <a:latin typeface="Century Gothic"/>
                <a:ea typeface="Century Gothic"/>
                <a:cs typeface="Century Gothic"/>
                <a:sym typeface="Century Gothic"/>
              </a:rPr>
              <a:t>Progetti </a:t>
            </a:r>
            <a:r>
              <a:rPr lang="it-IT" sz="1600" dirty="0" err="1">
                <a:solidFill>
                  <a:schemeClr val="dk1"/>
                </a:solidFill>
                <a:latin typeface="Century Gothic"/>
                <a:ea typeface="Century Gothic"/>
                <a:cs typeface="Century Gothic"/>
                <a:sym typeface="Century Gothic"/>
              </a:rPr>
              <a:t>eTwinning</a:t>
            </a:r>
            <a:endParaRPr sz="1600" dirty="0">
              <a:solidFill>
                <a:schemeClr val="dk1"/>
              </a:solidFill>
              <a:latin typeface="Century Gothic"/>
              <a:ea typeface="Century Gothic"/>
              <a:cs typeface="Century Gothic"/>
              <a:sym typeface="Century Gothic"/>
            </a:endParaRPr>
          </a:p>
          <a:p>
            <a:pPr marL="285750" marR="0" lvl="0" indent="-285750" algn="l" rtl="0">
              <a:lnSpc>
                <a:spcPct val="150000"/>
              </a:lnSpc>
              <a:spcBef>
                <a:spcPts val="0"/>
              </a:spcBef>
              <a:spcAft>
                <a:spcPts val="0"/>
              </a:spcAft>
              <a:buClr>
                <a:schemeClr val="dk1"/>
              </a:buClr>
              <a:buSzPts val="1600"/>
              <a:buFont typeface="Arial"/>
              <a:buChar char="•"/>
            </a:pPr>
            <a:r>
              <a:rPr lang="it-IT" sz="1600" dirty="0">
                <a:solidFill>
                  <a:schemeClr val="dk1"/>
                </a:solidFill>
                <a:latin typeface="Century Gothic"/>
                <a:ea typeface="Century Gothic"/>
                <a:cs typeface="Century Gothic"/>
                <a:sym typeface="Century Gothic"/>
              </a:rPr>
              <a:t>Gemellaggi Australia , Croazia e </a:t>
            </a:r>
            <a:r>
              <a:rPr lang="it-IT" sz="1600" dirty="0" smtClean="0">
                <a:solidFill>
                  <a:schemeClr val="dk1"/>
                </a:solidFill>
                <a:latin typeface="Century Gothic"/>
                <a:ea typeface="Century Gothic"/>
                <a:cs typeface="Century Gothic"/>
                <a:sym typeface="Century Gothic"/>
              </a:rPr>
              <a:t>Grecia</a:t>
            </a:r>
            <a:endParaRPr sz="1700" dirty="0">
              <a:solidFill>
                <a:schemeClr val="dk1"/>
              </a:solidFill>
              <a:latin typeface="Century Gothic"/>
              <a:ea typeface="Century Gothic"/>
              <a:cs typeface="Century Gothic"/>
              <a:sym typeface="Century Gothic"/>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33"/>
        <p:cNvGrpSpPr/>
        <p:nvPr/>
      </p:nvGrpSpPr>
      <p:grpSpPr>
        <a:xfrm>
          <a:off x="0" y="0"/>
          <a:ext cx="0" cy="0"/>
          <a:chOff x="0" y="0"/>
          <a:chExt cx="0" cy="0"/>
        </a:xfrm>
      </p:grpSpPr>
      <p:graphicFrame>
        <p:nvGraphicFramePr>
          <p:cNvPr id="434" name="Google Shape;434;p42"/>
          <p:cNvGraphicFramePr/>
          <p:nvPr>
            <p:extLst>
              <p:ext uri="{D42A27DB-BD31-4B8C-83A1-F6EECF244321}">
                <p14:modId xmlns:p14="http://schemas.microsoft.com/office/powerpoint/2010/main" val="3365163028"/>
              </p:ext>
            </p:extLst>
          </p:nvPr>
        </p:nvGraphicFramePr>
        <p:xfrm>
          <a:off x="0" y="906218"/>
          <a:ext cx="12179975" cy="5951792"/>
        </p:xfrm>
        <a:graphic>
          <a:graphicData uri="http://schemas.openxmlformats.org/drawingml/2006/table">
            <a:tbl>
              <a:tblPr firstRow="1" firstCol="1" bandRow="1">
                <a:noFill/>
                <a:tableStyleId>{786BDF94-1CCC-49DB-8AD0-1CCA35DFA441}</a:tableStyleId>
              </a:tblPr>
              <a:tblGrid>
                <a:gridCol w="3207225"/>
                <a:gridCol w="8972750"/>
              </a:tblGrid>
              <a:tr h="5951792">
                <a:tc>
                  <a:txBody>
                    <a:bodyPr/>
                    <a:lstStyle/>
                    <a:p>
                      <a:pPr marL="0" marR="0" lvl="0" indent="0" algn="ctr" rtl="0">
                        <a:spcBef>
                          <a:spcPts val="0"/>
                        </a:spcBef>
                        <a:spcAft>
                          <a:spcPts val="0"/>
                        </a:spcAft>
                        <a:buNone/>
                      </a:pPr>
                      <a:r>
                        <a:rPr lang="it-IT" sz="1900" dirty="0">
                          <a:solidFill>
                            <a:srgbClr val="C45DDA"/>
                          </a:solidFill>
                        </a:rPr>
                        <a:t>ASSEGNAZIONE DOCENTI ALLE CLASSI</a:t>
                      </a:r>
                      <a:endParaRPr dirty="0"/>
                    </a:p>
                    <a:p>
                      <a:pPr marL="0" marR="0" lvl="0" indent="0" algn="ctr" rtl="0">
                        <a:spcBef>
                          <a:spcPts val="0"/>
                        </a:spcBef>
                        <a:spcAft>
                          <a:spcPts val="0"/>
                        </a:spcAft>
                        <a:buNone/>
                      </a:pPr>
                      <a:r>
                        <a:rPr lang="it-IT" sz="1900" dirty="0">
                          <a:solidFill>
                            <a:srgbClr val="C45DDA"/>
                          </a:solidFill>
                        </a:rPr>
                        <a:t>SCUOLA PRIMARIA</a:t>
                      </a:r>
                      <a:endParaRPr dirty="0"/>
                    </a:p>
                    <a:p>
                      <a:pPr marL="0" marR="0" lvl="0" indent="0" algn="ctr" rtl="0">
                        <a:spcBef>
                          <a:spcPts val="0"/>
                        </a:spcBef>
                        <a:spcAft>
                          <a:spcPts val="0"/>
                        </a:spcAft>
                        <a:buNone/>
                      </a:pPr>
                      <a:r>
                        <a:rPr lang="it-IT" sz="1900" dirty="0">
                          <a:solidFill>
                            <a:srgbClr val="C45DDA"/>
                          </a:solidFill>
                        </a:rPr>
                        <a:t>MENGOTTI</a:t>
                      </a:r>
                      <a:endParaRPr dirty="0"/>
                    </a:p>
                    <a:p>
                      <a:pPr marL="0" marR="0" lvl="0" indent="0" algn="ctr" rtl="0">
                        <a:lnSpc>
                          <a:spcPct val="115000"/>
                        </a:lnSpc>
                        <a:spcBef>
                          <a:spcPts val="0"/>
                        </a:spcBef>
                        <a:spcAft>
                          <a:spcPts val="0"/>
                        </a:spcAft>
                        <a:buNone/>
                      </a:pPr>
                      <a:r>
                        <a:rPr lang="it-IT" sz="1000" dirty="0"/>
                        <a:t>     </a:t>
                      </a:r>
                      <a:endParaRPr dirty="0"/>
                    </a:p>
                    <a:p>
                      <a:pPr marL="0" marR="0" lvl="0" indent="0" algn="ctr" rtl="0">
                        <a:lnSpc>
                          <a:spcPct val="115000"/>
                        </a:lnSpc>
                        <a:spcBef>
                          <a:spcPts val="0"/>
                        </a:spcBef>
                        <a:spcAft>
                          <a:spcPts val="0"/>
                        </a:spcAft>
                        <a:buNone/>
                      </a:pPr>
                      <a:endParaRPr sz="1000" dirty="0"/>
                    </a:p>
                  </a:txBody>
                  <a:tcPr marL="63225" marR="63225" marT="0" marB="0" anchor="ctr">
                    <a:lnR w="12700" cap="flat" cmpd="sng">
                      <a:solidFill>
                        <a:schemeClr val="dk1"/>
                      </a:solidFill>
                      <a:prstDash val="solid"/>
                      <a:round/>
                      <a:headEnd type="none" w="sm" len="sm"/>
                      <a:tailEnd type="none" w="sm" len="sm"/>
                    </a:lnR>
                    <a:solidFill>
                      <a:schemeClr val="lt1"/>
                    </a:solidFill>
                  </a:tcPr>
                </a:tc>
                <a:tc>
                  <a:txBody>
                    <a:bodyPr/>
                    <a:lstStyle/>
                    <a:p>
                      <a:pPr marL="0" marR="0" lvl="0" indent="0" algn="ctr" rtl="0">
                        <a:lnSpc>
                          <a:spcPct val="115000"/>
                        </a:lnSpc>
                        <a:spcBef>
                          <a:spcPts val="0"/>
                        </a:spcBef>
                        <a:spcAft>
                          <a:spcPts val="0"/>
                        </a:spcAft>
                        <a:buClr>
                          <a:schemeClr val="dk1"/>
                        </a:buClr>
                        <a:buSzPts val="1800"/>
                        <a:buFont typeface="Arial"/>
                        <a:buNone/>
                      </a:pPr>
                      <a:endParaRPr sz="1800" dirty="0"/>
                    </a:p>
                    <a:p>
                      <a:pPr marL="0" marR="0" lvl="0" indent="0" algn="ctr" rtl="0">
                        <a:lnSpc>
                          <a:spcPct val="115000"/>
                        </a:lnSpc>
                        <a:spcBef>
                          <a:spcPts val="0"/>
                        </a:spcBef>
                        <a:spcAft>
                          <a:spcPts val="0"/>
                        </a:spcAft>
                        <a:buClr>
                          <a:schemeClr val="dk1"/>
                        </a:buClr>
                        <a:buSzPts val="1800"/>
                        <a:buFont typeface="Arial"/>
                        <a:buNone/>
                      </a:pPr>
                      <a:endParaRPr sz="1800" dirty="0"/>
                    </a:p>
                  </a:txBody>
                  <a:tcPr marL="63225" marR="63225" marT="0" marB="0" anchor="ctr">
                    <a:lnL w="12700" cap="flat" cmpd="sng">
                      <a:solidFill>
                        <a:schemeClr val="dk1"/>
                      </a:solidFill>
                      <a:prstDash val="solid"/>
                      <a:round/>
                      <a:headEnd type="none" w="sm" len="sm"/>
                      <a:tailEnd type="none" w="sm" len="sm"/>
                    </a:lnL>
                    <a:solidFill>
                      <a:schemeClr val="lt1"/>
                    </a:solidFill>
                  </a:tcPr>
                </a:tc>
              </a:tr>
            </a:tbl>
          </a:graphicData>
        </a:graphic>
      </p:graphicFrame>
      <p:graphicFrame>
        <p:nvGraphicFramePr>
          <p:cNvPr id="435" name="Google Shape;435;p42"/>
          <p:cNvGraphicFramePr/>
          <p:nvPr>
            <p:extLst>
              <p:ext uri="{D42A27DB-BD31-4B8C-83A1-F6EECF244321}">
                <p14:modId xmlns:p14="http://schemas.microsoft.com/office/powerpoint/2010/main" val="9067006"/>
              </p:ext>
            </p:extLst>
          </p:nvPr>
        </p:nvGraphicFramePr>
        <p:xfrm>
          <a:off x="3190001" y="906218"/>
          <a:ext cx="8925800" cy="5951783"/>
        </p:xfrm>
        <a:graphic>
          <a:graphicData uri="http://schemas.openxmlformats.org/drawingml/2006/table">
            <a:tbl>
              <a:tblPr firstRow="1" bandRow="1">
                <a:noFill/>
                <a:tableStyleId>{0E11DAA7-9F33-403E-99FB-BAC35A1AEA4F}</a:tableStyleId>
              </a:tblPr>
              <a:tblGrid>
                <a:gridCol w="3640178"/>
                <a:gridCol w="5285622"/>
              </a:tblGrid>
              <a:tr h="544205">
                <a:tc gridSpan="2">
                  <a:txBody>
                    <a:bodyPr/>
                    <a:lstStyle/>
                    <a:p>
                      <a:pPr marL="0" marR="0" lvl="0" indent="0" algn="ctr" rtl="0">
                        <a:spcBef>
                          <a:spcPts val="0"/>
                        </a:spcBef>
                        <a:spcAft>
                          <a:spcPts val="0"/>
                        </a:spcAft>
                        <a:buNone/>
                      </a:pPr>
                      <a:r>
                        <a:rPr lang="it-IT" sz="2600" dirty="0"/>
                        <a:t>2024-2025</a:t>
                      </a:r>
                      <a:endParaRPr dirty="0"/>
                    </a:p>
                  </a:txBody>
                  <a:tcPr marL="91450" marR="91450" marT="45725" marB="45725">
                    <a:solidFill>
                      <a:srgbClr val="F63790"/>
                    </a:solidFill>
                  </a:tcPr>
                </a:tc>
                <a:tc hMerge="1">
                  <a:txBody>
                    <a:bodyPr/>
                    <a:lstStyle/>
                    <a:p>
                      <a:endParaRPr lang="it-IT"/>
                    </a:p>
                  </a:txBody>
                  <a:tcPr/>
                </a:tc>
              </a:tr>
              <a:tr h="460259">
                <a:tc>
                  <a:txBody>
                    <a:bodyPr/>
                    <a:lstStyle/>
                    <a:p>
                      <a:pPr marL="0" marR="0" lvl="0" indent="0" algn="ctr" rtl="0">
                        <a:spcBef>
                          <a:spcPts val="0"/>
                        </a:spcBef>
                        <a:spcAft>
                          <a:spcPts val="0"/>
                        </a:spcAft>
                        <a:buNone/>
                      </a:pPr>
                      <a:r>
                        <a:rPr lang="it-IT" sz="1800" b="1">
                          <a:solidFill>
                            <a:srgbClr val="75053A"/>
                          </a:solidFill>
                          <a:latin typeface="Times New Roman"/>
                          <a:ea typeface="Times New Roman"/>
                          <a:cs typeface="Times New Roman"/>
                          <a:sym typeface="Times New Roman"/>
                        </a:rPr>
                        <a:t>CLASSI</a:t>
                      </a:r>
                      <a:endParaRPr/>
                    </a:p>
                  </a:txBody>
                  <a:tcPr marL="91450" marR="91450" marT="45725" marB="45725">
                    <a:solidFill>
                      <a:srgbClr val="FA77B6"/>
                    </a:solidFill>
                  </a:tcPr>
                </a:tc>
                <a:tc>
                  <a:txBody>
                    <a:bodyPr/>
                    <a:lstStyle/>
                    <a:p>
                      <a:pPr marL="0" marR="0" lvl="0" indent="0" algn="ctr" rtl="0">
                        <a:spcBef>
                          <a:spcPts val="0"/>
                        </a:spcBef>
                        <a:spcAft>
                          <a:spcPts val="0"/>
                        </a:spcAft>
                        <a:buNone/>
                      </a:pPr>
                      <a:r>
                        <a:rPr lang="it-IT" sz="1800" b="1" dirty="0">
                          <a:solidFill>
                            <a:srgbClr val="75053A"/>
                          </a:solidFill>
                        </a:rPr>
                        <a:t>DOCENTE</a:t>
                      </a:r>
                      <a:endParaRPr dirty="0"/>
                    </a:p>
                  </a:txBody>
                  <a:tcPr marL="91450" marR="91450" marT="45725" marB="45725">
                    <a:lnB w="12700" cap="flat" cmpd="sng">
                      <a:solidFill>
                        <a:schemeClr val="lt1"/>
                      </a:solidFill>
                      <a:prstDash val="solid"/>
                      <a:round/>
                      <a:headEnd type="none" w="sm" len="sm"/>
                      <a:tailEnd type="none" w="sm" len="sm"/>
                    </a:lnB>
                    <a:solidFill>
                      <a:srgbClr val="FA77B6"/>
                    </a:solidFill>
                  </a:tcPr>
                </a:tc>
              </a:tr>
              <a:tr h="415529">
                <a:tc>
                  <a:txBody>
                    <a:bodyPr/>
                    <a:lstStyle/>
                    <a:p>
                      <a:pPr marL="0" marR="0" lvl="0" indent="0" algn="l" rtl="0">
                        <a:spcBef>
                          <a:spcPts val="0"/>
                        </a:spcBef>
                        <a:spcAft>
                          <a:spcPts val="0"/>
                        </a:spcAft>
                        <a:buNone/>
                      </a:pPr>
                      <a:r>
                        <a:rPr lang="it-IT" sz="1600" dirty="0">
                          <a:latin typeface="Century Gothic"/>
                          <a:ea typeface="Century Gothic"/>
                          <a:cs typeface="Century Gothic"/>
                          <a:sym typeface="Century Gothic"/>
                        </a:rPr>
                        <a:t>4A</a:t>
                      </a:r>
                      <a:endParaRPr sz="1600" dirty="0"/>
                    </a:p>
                  </a:txBody>
                  <a:tcPr marL="91450" marR="91450" marT="45725" marB="45725">
                    <a:lnR w="12700" cap="flat" cmpd="sng">
                      <a:solidFill>
                        <a:schemeClr val="lt1"/>
                      </a:solidFill>
                      <a:prstDash val="solid"/>
                      <a:round/>
                      <a:headEnd type="none" w="sm" len="sm"/>
                      <a:tailEnd type="none" w="sm" len="sm"/>
                    </a:lnR>
                    <a:solidFill>
                      <a:srgbClr val="FAD1DA"/>
                    </a:solidFill>
                  </a:tcPr>
                </a:tc>
                <a:tc>
                  <a:txBody>
                    <a:bodyPr/>
                    <a:lstStyle/>
                    <a:p>
                      <a:pPr marL="0" marR="0" lvl="0" indent="0" algn="l" rtl="0">
                        <a:lnSpc>
                          <a:spcPct val="100000"/>
                        </a:lnSpc>
                        <a:spcBef>
                          <a:spcPts val="0"/>
                        </a:spcBef>
                        <a:spcAft>
                          <a:spcPts val="0"/>
                        </a:spcAft>
                        <a:buClr>
                          <a:schemeClr val="dk1"/>
                        </a:buClr>
                        <a:buSzPts val="1600"/>
                        <a:buFont typeface="Century Gothic"/>
                        <a:buNone/>
                      </a:pPr>
                      <a:r>
                        <a:rPr lang="it-IT" sz="1600" dirty="0" err="1">
                          <a:latin typeface="Century Gothic"/>
                          <a:ea typeface="Century Gothic"/>
                          <a:cs typeface="Century Gothic"/>
                          <a:sym typeface="Century Gothic"/>
                        </a:rPr>
                        <a:t>Scaperrotta</a:t>
                      </a:r>
                      <a:r>
                        <a:rPr lang="it-IT" sz="1600" dirty="0">
                          <a:latin typeface="Century Gothic"/>
                          <a:ea typeface="Century Gothic"/>
                          <a:cs typeface="Century Gothic"/>
                          <a:sym typeface="Century Gothic"/>
                        </a:rPr>
                        <a:t> Ivana</a:t>
                      </a:r>
                      <a:endParaRPr sz="1600" dirty="0"/>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FAD1DA"/>
                    </a:solidFill>
                  </a:tcPr>
                </a:tc>
              </a:tr>
              <a:tr h="415529">
                <a:tc>
                  <a:txBody>
                    <a:bodyPr/>
                    <a:lstStyle/>
                    <a:p>
                      <a:pPr marL="0" marR="0" lvl="0" indent="0" algn="l" rtl="0">
                        <a:spcBef>
                          <a:spcPts val="0"/>
                        </a:spcBef>
                        <a:spcAft>
                          <a:spcPts val="0"/>
                        </a:spcAft>
                        <a:buNone/>
                      </a:pPr>
                      <a:r>
                        <a:rPr lang="it-IT" sz="1600" dirty="0"/>
                        <a:t>4A/4C</a:t>
                      </a:r>
                      <a:endParaRPr sz="1600" dirty="0">
                        <a:latin typeface="Century Gothic"/>
                        <a:ea typeface="Century Gothic"/>
                        <a:cs typeface="Century Gothic"/>
                        <a:sym typeface="Century Gothic"/>
                      </a:endParaRPr>
                    </a:p>
                  </a:txBody>
                  <a:tcPr marL="91450" marR="91450" marT="45725" marB="45725">
                    <a:lnR w="12700" cap="flat" cmpd="sng">
                      <a:solidFill>
                        <a:schemeClr val="lt1"/>
                      </a:solidFill>
                      <a:prstDash val="solid"/>
                      <a:round/>
                      <a:headEnd type="none" w="sm" len="sm"/>
                      <a:tailEnd type="none" w="sm" len="sm"/>
                    </a:lnR>
                    <a:solidFill>
                      <a:srgbClr val="FA77B6"/>
                    </a:solidFill>
                  </a:tcPr>
                </a:tc>
                <a:tc>
                  <a:txBody>
                    <a:bodyPr/>
                    <a:lstStyle/>
                    <a:p>
                      <a:pPr marL="0" marR="0" lvl="0" indent="0" algn="l" rtl="0">
                        <a:lnSpc>
                          <a:spcPct val="100000"/>
                        </a:lnSpc>
                        <a:spcBef>
                          <a:spcPts val="0"/>
                        </a:spcBef>
                        <a:spcAft>
                          <a:spcPts val="0"/>
                        </a:spcAft>
                        <a:buClr>
                          <a:schemeClr val="dk1"/>
                        </a:buClr>
                        <a:buSzPts val="1600"/>
                        <a:buFont typeface="Century Gothic"/>
                        <a:buNone/>
                      </a:pPr>
                      <a:r>
                        <a:rPr lang="it-IT" sz="1600">
                          <a:latin typeface="Century Gothic"/>
                          <a:ea typeface="Century Gothic"/>
                          <a:cs typeface="Century Gothic"/>
                          <a:sym typeface="Century Gothic"/>
                        </a:rPr>
                        <a:t>Di Foggia Mariella</a:t>
                      </a:r>
                      <a:endParaRPr sz="1600"/>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r>
              <a:tr h="415529">
                <a:tc>
                  <a:txBody>
                    <a:bodyPr/>
                    <a:lstStyle/>
                    <a:p>
                      <a:pPr marL="0" marR="0" lvl="0" indent="0" algn="l" rtl="0">
                        <a:spcBef>
                          <a:spcPts val="0"/>
                        </a:spcBef>
                        <a:spcAft>
                          <a:spcPts val="0"/>
                        </a:spcAft>
                        <a:buNone/>
                      </a:pPr>
                      <a:r>
                        <a:rPr lang="it-IT" sz="1600" dirty="0">
                          <a:latin typeface="Century Gothic"/>
                          <a:ea typeface="Century Gothic"/>
                          <a:cs typeface="Century Gothic"/>
                          <a:sym typeface="Century Gothic"/>
                        </a:rPr>
                        <a:t>4C</a:t>
                      </a:r>
                      <a:endParaRPr sz="1600" dirty="0"/>
                    </a:p>
                  </a:txBody>
                  <a:tcPr marL="91450" marR="91450" marT="45725" marB="45725">
                    <a:lnR w="12700" cap="flat" cmpd="sng">
                      <a:solidFill>
                        <a:schemeClr val="lt1"/>
                      </a:solidFill>
                      <a:prstDash val="solid"/>
                      <a:round/>
                      <a:headEnd type="none" w="sm" len="sm"/>
                      <a:tailEnd type="none" w="sm" len="sm"/>
                    </a:lnR>
                    <a:solidFill>
                      <a:srgbClr val="FAD1DA"/>
                    </a:solidFill>
                  </a:tcPr>
                </a:tc>
                <a:tc>
                  <a:txBody>
                    <a:bodyPr/>
                    <a:lstStyle/>
                    <a:p>
                      <a:pPr marL="0" marR="0" lvl="0" indent="0" algn="l" rtl="0">
                        <a:lnSpc>
                          <a:spcPct val="100000"/>
                        </a:lnSpc>
                        <a:spcBef>
                          <a:spcPts val="0"/>
                        </a:spcBef>
                        <a:spcAft>
                          <a:spcPts val="0"/>
                        </a:spcAft>
                        <a:buClr>
                          <a:schemeClr val="dk1"/>
                        </a:buClr>
                        <a:buFont typeface="Century Gothic"/>
                        <a:buNone/>
                      </a:pPr>
                      <a:r>
                        <a:rPr lang="it-IT" sz="1600" dirty="0">
                          <a:latin typeface="Century Gothic"/>
                          <a:ea typeface="Century Gothic"/>
                          <a:cs typeface="Century Gothic"/>
                          <a:sym typeface="Century Gothic"/>
                        </a:rPr>
                        <a:t>D’Andrea Rosa</a:t>
                      </a:r>
                      <a:endParaRPr sz="1600" dirty="0"/>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D1DA"/>
                    </a:solidFill>
                  </a:tcPr>
                </a:tc>
              </a:tr>
              <a:tr h="415529">
                <a:tc>
                  <a:txBody>
                    <a:bodyPr/>
                    <a:lstStyle/>
                    <a:p>
                      <a:pPr marL="0" marR="0" lvl="0" indent="0" algn="l" rtl="0">
                        <a:spcBef>
                          <a:spcPts val="0"/>
                        </a:spcBef>
                        <a:spcAft>
                          <a:spcPts val="0"/>
                        </a:spcAft>
                        <a:buNone/>
                      </a:pPr>
                      <a:endParaRPr sz="1600" dirty="0">
                        <a:latin typeface="Century Gothic"/>
                        <a:ea typeface="Century Gothic"/>
                        <a:cs typeface="Century Gothic"/>
                        <a:sym typeface="Century Gothic"/>
                      </a:endParaRPr>
                    </a:p>
                  </a:txBody>
                  <a:tcPr marL="91450" marR="91450" marT="45725" marB="45725">
                    <a:lnR w="12700" cap="flat" cmpd="sng">
                      <a:solidFill>
                        <a:schemeClr val="lt1"/>
                      </a:solidFill>
                      <a:prstDash val="solid"/>
                      <a:round/>
                      <a:headEnd type="none" w="sm" len="sm"/>
                      <a:tailEnd type="none" w="sm" len="sm"/>
                    </a:lnR>
                    <a:solidFill>
                      <a:srgbClr val="FA77B6"/>
                    </a:solidFill>
                  </a:tcPr>
                </a:tc>
                <a:tc>
                  <a:txBody>
                    <a:bodyPr/>
                    <a:lstStyle/>
                    <a:p>
                      <a:pPr marL="0" marR="0" lvl="0" indent="0" algn="l" rtl="0">
                        <a:lnSpc>
                          <a:spcPct val="100000"/>
                        </a:lnSpc>
                        <a:spcBef>
                          <a:spcPts val="0"/>
                        </a:spcBef>
                        <a:spcAft>
                          <a:spcPts val="0"/>
                        </a:spcAft>
                        <a:buClr>
                          <a:schemeClr val="dk1"/>
                        </a:buClr>
                        <a:buSzPts val="1600"/>
                        <a:buFont typeface="Century Gothic"/>
                        <a:buNone/>
                      </a:pPr>
                      <a:r>
                        <a:rPr lang="it-IT" sz="1600" dirty="0">
                          <a:latin typeface="Century Gothic"/>
                          <a:ea typeface="Century Gothic"/>
                          <a:cs typeface="Century Gothic"/>
                          <a:sym typeface="Century Gothic"/>
                        </a:rPr>
                        <a:t>De Angelis Daniela</a:t>
                      </a:r>
                      <a:endParaRPr sz="1600" dirty="0"/>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r>
              <a:tr h="415529">
                <a:tc>
                  <a:txBody>
                    <a:bodyPr/>
                    <a:lstStyle/>
                    <a:p>
                      <a:pPr marL="0" marR="0" lvl="0" indent="0" algn="l" rtl="0">
                        <a:spcBef>
                          <a:spcPts val="0"/>
                        </a:spcBef>
                        <a:spcAft>
                          <a:spcPts val="0"/>
                        </a:spcAft>
                        <a:buNone/>
                      </a:pPr>
                      <a:r>
                        <a:rPr lang="it-IT" sz="1600">
                          <a:latin typeface="Century Gothic"/>
                          <a:ea typeface="Century Gothic"/>
                          <a:cs typeface="Century Gothic"/>
                          <a:sym typeface="Century Gothic"/>
                        </a:rPr>
                        <a:t>5</a:t>
                      </a:r>
                      <a:r>
                        <a:rPr lang="it-IT" sz="1600"/>
                        <a:t>A</a:t>
                      </a:r>
                      <a:endParaRPr sz="1600"/>
                    </a:p>
                  </a:txBody>
                  <a:tcPr marL="91450" marR="91450" marT="45725" marB="45725">
                    <a:solidFill>
                      <a:srgbClr val="FAD1DA"/>
                    </a:solidFill>
                  </a:tcPr>
                </a:tc>
                <a:tc>
                  <a:txBody>
                    <a:bodyPr/>
                    <a:lstStyle/>
                    <a:p>
                      <a:pPr marL="0" lvl="0" indent="0" algn="l" rtl="0">
                        <a:spcBef>
                          <a:spcPts val="0"/>
                        </a:spcBef>
                        <a:spcAft>
                          <a:spcPts val="0"/>
                        </a:spcAft>
                        <a:buClr>
                          <a:schemeClr val="dk1"/>
                        </a:buClr>
                        <a:buSzPts val="1600"/>
                        <a:buFont typeface="Century Gothic"/>
                        <a:buNone/>
                      </a:pPr>
                      <a:r>
                        <a:rPr lang="it-IT" sz="1600" dirty="0" err="1"/>
                        <a:t>Taravella</a:t>
                      </a:r>
                      <a:r>
                        <a:rPr lang="it-IT" sz="1600" dirty="0"/>
                        <a:t> Tiziana</a:t>
                      </a:r>
                      <a:endParaRPr sz="1600" dirty="0"/>
                    </a:p>
                  </a:txBody>
                  <a:tcPr marL="91450" marR="91450" marT="45725" marB="45725">
                    <a:lnT w="12700" cap="flat" cmpd="sng">
                      <a:solidFill>
                        <a:schemeClr val="lt1"/>
                      </a:solidFill>
                      <a:prstDash val="solid"/>
                      <a:round/>
                      <a:headEnd type="none" w="sm" len="sm"/>
                      <a:tailEnd type="none" w="sm" len="sm"/>
                    </a:lnT>
                    <a:solidFill>
                      <a:srgbClr val="FAD1DA"/>
                    </a:solidFill>
                  </a:tcPr>
                </a:tc>
              </a:tr>
              <a:tr h="415529">
                <a:tc>
                  <a:txBody>
                    <a:bodyPr/>
                    <a:lstStyle/>
                    <a:p>
                      <a:pPr marL="0" marR="0" lvl="0" indent="0" algn="l" rtl="0">
                        <a:spcBef>
                          <a:spcPts val="0"/>
                        </a:spcBef>
                        <a:spcAft>
                          <a:spcPts val="0"/>
                        </a:spcAft>
                        <a:buNone/>
                      </a:pPr>
                      <a:r>
                        <a:rPr lang="it-IT" sz="1600" dirty="0" smtClean="0">
                          <a:latin typeface="Century Gothic"/>
                          <a:ea typeface="Century Gothic"/>
                          <a:cs typeface="Century Gothic"/>
                          <a:sym typeface="Century Gothic"/>
                        </a:rPr>
                        <a:t>5A/5C</a:t>
                      </a:r>
                      <a:endParaRPr sz="1600" dirty="0">
                        <a:latin typeface="Century Gothic"/>
                        <a:ea typeface="Century Gothic"/>
                        <a:cs typeface="Century Gothic"/>
                        <a:sym typeface="Century Gothic"/>
                      </a:endParaRPr>
                    </a:p>
                  </a:txBody>
                  <a:tcPr marL="91450" marR="91450" marT="45725" marB="45725">
                    <a:solidFill>
                      <a:srgbClr val="FA77B6"/>
                    </a:solidFill>
                  </a:tcPr>
                </a:tc>
                <a:tc>
                  <a:txBody>
                    <a:bodyPr/>
                    <a:lstStyle/>
                    <a:p>
                      <a:pPr marL="0" lvl="0" indent="0" algn="l" rtl="0">
                        <a:spcBef>
                          <a:spcPts val="0"/>
                        </a:spcBef>
                        <a:spcAft>
                          <a:spcPts val="0"/>
                        </a:spcAft>
                        <a:buNone/>
                      </a:pPr>
                      <a:r>
                        <a:rPr lang="it-IT" sz="1600" dirty="0"/>
                        <a:t>Cerro  Dora</a:t>
                      </a:r>
                      <a:endParaRPr sz="1600" dirty="0"/>
                    </a:p>
                  </a:txBody>
                  <a:tcPr marL="91450" marR="91450" marT="45725" marB="45725">
                    <a:solidFill>
                      <a:srgbClr val="FA77B6"/>
                    </a:solidFill>
                  </a:tcPr>
                </a:tc>
              </a:tr>
              <a:tr h="415529">
                <a:tc>
                  <a:txBody>
                    <a:bodyPr/>
                    <a:lstStyle/>
                    <a:p>
                      <a:pPr marL="0" marR="0" lvl="0" indent="0" algn="l" rtl="0">
                        <a:spcBef>
                          <a:spcPts val="0"/>
                        </a:spcBef>
                        <a:spcAft>
                          <a:spcPts val="0"/>
                        </a:spcAft>
                        <a:buNone/>
                      </a:pPr>
                      <a:r>
                        <a:rPr lang="it-IT" sz="1600">
                          <a:latin typeface="Century Gothic"/>
                          <a:ea typeface="Century Gothic"/>
                          <a:cs typeface="Century Gothic"/>
                          <a:sym typeface="Century Gothic"/>
                        </a:rPr>
                        <a:t>5C</a:t>
                      </a:r>
                      <a:endParaRPr sz="1600"/>
                    </a:p>
                  </a:txBody>
                  <a:tcPr marL="91450" marR="91450" marT="45725" marB="45725">
                    <a:solidFill>
                      <a:srgbClr val="FAD1DA"/>
                    </a:solidFill>
                  </a:tcPr>
                </a:tc>
                <a:tc>
                  <a:txBody>
                    <a:bodyPr/>
                    <a:lstStyle/>
                    <a:p>
                      <a:pPr marL="0" lvl="0" indent="0" algn="l" rtl="0">
                        <a:spcBef>
                          <a:spcPts val="0"/>
                        </a:spcBef>
                        <a:spcAft>
                          <a:spcPts val="0"/>
                        </a:spcAft>
                        <a:buClr>
                          <a:schemeClr val="dk1"/>
                        </a:buClr>
                        <a:buSzPts val="1600"/>
                        <a:buFont typeface="Century Gothic"/>
                        <a:buNone/>
                      </a:pPr>
                      <a:r>
                        <a:rPr lang="it-IT" sz="1600" dirty="0"/>
                        <a:t>De Vito Katia</a:t>
                      </a:r>
                      <a:endParaRPr sz="1600" dirty="0"/>
                    </a:p>
                  </a:txBody>
                  <a:tcPr marL="91450" marR="91450" marT="45725" marB="45725">
                    <a:solidFill>
                      <a:srgbClr val="FAD1DA"/>
                    </a:solidFill>
                  </a:tcPr>
                </a:tc>
              </a:tr>
              <a:tr h="415529">
                <a:tc>
                  <a:txBody>
                    <a:bodyPr/>
                    <a:lstStyle/>
                    <a:p>
                      <a:pPr marL="0" marR="0" lvl="0" indent="0" algn="l" rtl="0">
                        <a:spcBef>
                          <a:spcPts val="0"/>
                        </a:spcBef>
                        <a:spcAft>
                          <a:spcPts val="0"/>
                        </a:spcAft>
                        <a:buNone/>
                      </a:pPr>
                      <a:endParaRPr sz="1600">
                        <a:latin typeface="Century Gothic"/>
                        <a:ea typeface="Century Gothic"/>
                        <a:cs typeface="Century Gothic"/>
                        <a:sym typeface="Century Gothic"/>
                      </a:endParaRPr>
                    </a:p>
                  </a:txBody>
                  <a:tcPr marL="91450" marR="91450" marT="45725" marB="45725">
                    <a:solidFill>
                      <a:srgbClr val="FA77B6"/>
                    </a:solidFill>
                  </a:tcPr>
                </a:tc>
                <a:tc>
                  <a:txBody>
                    <a:bodyPr/>
                    <a:lstStyle/>
                    <a:p>
                      <a:pPr marL="0" lvl="0" indent="0" algn="l" rtl="0">
                        <a:spcBef>
                          <a:spcPts val="0"/>
                        </a:spcBef>
                        <a:spcAft>
                          <a:spcPts val="0"/>
                        </a:spcAft>
                        <a:buNone/>
                      </a:pPr>
                      <a:r>
                        <a:rPr lang="it-IT" sz="1600" dirty="0"/>
                        <a:t>Fabiani Nicole</a:t>
                      </a:r>
                      <a:endParaRPr sz="1600" dirty="0"/>
                    </a:p>
                  </a:txBody>
                  <a:tcPr marL="91450" marR="91450" marT="45725" marB="45725">
                    <a:solidFill>
                      <a:srgbClr val="FA77B6"/>
                    </a:solidFill>
                  </a:tcPr>
                </a:tc>
              </a:tr>
              <a:tr h="415529">
                <a:tc>
                  <a:txBody>
                    <a:bodyPr/>
                    <a:lstStyle/>
                    <a:p>
                      <a:pPr marL="0" marR="0" lvl="0" indent="0" algn="l" rtl="0">
                        <a:spcBef>
                          <a:spcPts val="0"/>
                        </a:spcBef>
                        <a:spcAft>
                          <a:spcPts val="0"/>
                        </a:spcAft>
                        <a:buNone/>
                      </a:pPr>
                      <a:r>
                        <a:rPr lang="it-IT" sz="1600">
                          <a:latin typeface="Century Gothic"/>
                          <a:ea typeface="Century Gothic"/>
                          <a:cs typeface="Century Gothic"/>
                          <a:sym typeface="Century Gothic"/>
                        </a:rPr>
                        <a:t>1A/1C/1D/2A/2C/3A/3C</a:t>
                      </a:r>
                      <a:endParaRPr sz="1600"/>
                    </a:p>
                  </a:txBody>
                  <a:tcPr marL="91450" marR="91450" marT="45725" marB="45725">
                    <a:solidFill>
                      <a:srgbClr val="FAD1DA"/>
                    </a:solidFill>
                  </a:tcPr>
                </a:tc>
                <a:tc>
                  <a:txBody>
                    <a:bodyPr/>
                    <a:lstStyle/>
                    <a:p>
                      <a:pPr marL="0" marR="0" lvl="0" indent="0" algn="l" rtl="0">
                        <a:spcBef>
                          <a:spcPts val="0"/>
                        </a:spcBef>
                        <a:spcAft>
                          <a:spcPts val="0"/>
                        </a:spcAft>
                        <a:buNone/>
                      </a:pPr>
                      <a:r>
                        <a:rPr lang="it-IT" sz="1600" dirty="0" err="1">
                          <a:latin typeface="Century Gothic"/>
                          <a:ea typeface="Century Gothic"/>
                          <a:cs typeface="Century Gothic"/>
                          <a:sym typeface="Century Gothic"/>
                        </a:rPr>
                        <a:t>Mayerà</a:t>
                      </a:r>
                      <a:r>
                        <a:rPr lang="it-IT" sz="1600" dirty="0">
                          <a:latin typeface="Century Gothic"/>
                          <a:ea typeface="Century Gothic"/>
                          <a:cs typeface="Century Gothic"/>
                          <a:sym typeface="Century Gothic"/>
                        </a:rPr>
                        <a:t> Massimiliano (motoria)</a:t>
                      </a:r>
                      <a:endParaRPr sz="1600" dirty="0"/>
                    </a:p>
                  </a:txBody>
                  <a:tcPr marL="91450" marR="91450" marT="45725" marB="45725">
                    <a:solidFill>
                      <a:srgbClr val="FAD1DA"/>
                    </a:solidFill>
                  </a:tcPr>
                </a:tc>
              </a:tr>
              <a:tr h="415529">
                <a:tc>
                  <a:txBody>
                    <a:bodyPr/>
                    <a:lstStyle/>
                    <a:p>
                      <a:pPr marL="0" marR="0" lvl="0" indent="0" algn="l" rtl="0">
                        <a:spcBef>
                          <a:spcPts val="0"/>
                        </a:spcBef>
                        <a:spcAft>
                          <a:spcPts val="0"/>
                        </a:spcAft>
                        <a:buNone/>
                      </a:pPr>
                      <a:r>
                        <a:rPr lang="it-IT" sz="1600" dirty="0" smtClean="0">
                          <a:latin typeface="Century Gothic"/>
                          <a:ea typeface="Century Gothic"/>
                          <a:cs typeface="Century Gothic"/>
                          <a:sym typeface="Century Gothic"/>
                        </a:rPr>
                        <a:t>4A/4C/5</a:t>
                      </a:r>
                      <a:r>
                        <a:rPr lang="it-IT" sz="1600" dirty="0" smtClean="0"/>
                        <a:t>A</a:t>
                      </a:r>
                      <a:r>
                        <a:rPr lang="it-IT" sz="1600" dirty="0" smtClean="0">
                          <a:latin typeface="Century Gothic"/>
                          <a:ea typeface="Century Gothic"/>
                          <a:cs typeface="Century Gothic"/>
                          <a:sym typeface="Century Gothic"/>
                        </a:rPr>
                        <a:t>/5C</a:t>
                      </a:r>
                      <a:endParaRPr sz="1600" dirty="0"/>
                    </a:p>
                  </a:txBody>
                  <a:tcPr marL="91450" marR="91450" marT="45725" marB="45725">
                    <a:solidFill>
                      <a:srgbClr val="FA77B6"/>
                    </a:solidFill>
                  </a:tcPr>
                </a:tc>
                <a:tc>
                  <a:txBody>
                    <a:bodyPr/>
                    <a:lstStyle/>
                    <a:p>
                      <a:pPr marL="0" marR="0" lvl="0" indent="0" algn="l" rtl="0">
                        <a:lnSpc>
                          <a:spcPct val="100000"/>
                        </a:lnSpc>
                        <a:spcBef>
                          <a:spcPts val="0"/>
                        </a:spcBef>
                        <a:spcAft>
                          <a:spcPts val="0"/>
                        </a:spcAft>
                        <a:buClr>
                          <a:schemeClr val="dk1"/>
                        </a:buClr>
                        <a:buSzPts val="1600"/>
                        <a:buFont typeface="Century Gothic"/>
                        <a:buNone/>
                      </a:pPr>
                      <a:r>
                        <a:rPr lang="it-IT" sz="1600" dirty="0"/>
                        <a:t>Morelli Salvatore</a:t>
                      </a:r>
                      <a:r>
                        <a:rPr lang="it-IT" sz="1600" dirty="0">
                          <a:latin typeface="Century Gothic"/>
                          <a:ea typeface="Century Gothic"/>
                          <a:cs typeface="Century Gothic"/>
                          <a:sym typeface="Century Gothic"/>
                        </a:rPr>
                        <a:t> (motoria)</a:t>
                      </a:r>
                      <a:endParaRPr sz="1600" dirty="0"/>
                    </a:p>
                  </a:txBody>
                  <a:tcPr marL="91450" marR="91450" marT="45725" marB="45725">
                    <a:solidFill>
                      <a:srgbClr val="FA77B6"/>
                    </a:solidFill>
                  </a:tcPr>
                </a:tc>
              </a:tr>
              <a:tr h="376500">
                <a:tc>
                  <a:txBody>
                    <a:bodyPr/>
                    <a:lstStyle/>
                    <a:p>
                      <a:pPr marL="0" marR="0" lvl="0" indent="0" algn="l" rtl="0">
                        <a:spcBef>
                          <a:spcPts val="0"/>
                        </a:spcBef>
                        <a:spcAft>
                          <a:spcPts val="0"/>
                        </a:spcAft>
                        <a:buNone/>
                      </a:pPr>
                      <a:r>
                        <a:rPr lang="it-IT" sz="1600">
                          <a:latin typeface="Century Gothic"/>
                          <a:ea typeface="Century Gothic"/>
                          <a:cs typeface="Century Gothic"/>
                          <a:sym typeface="Century Gothic"/>
                        </a:rPr>
                        <a:t>Tutte le classi</a:t>
                      </a:r>
                      <a:endParaRPr sz="1600"/>
                    </a:p>
                  </a:txBody>
                  <a:tcPr marL="91450" marR="91450" marT="45725" marB="45725">
                    <a:solidFill>
                      <a:srgbClr val="FAD1DA"/>
                    </a:solidFill>
                  </a:tcPr>
                </a:tc>
                <a:tc>
                  <a:txBody>
                    <a:bodyPr/>
                    <a:lstStyle/>
                    <a:p>
                      <a:pPr marL="0" marR="0" lvl="0" indent="0" algn="l" rtl="0">
                        <a:lnSpc>
                          <a:spcPct val="100000"/>
                        </a:lnSpc>
                        <a:spcBef>
                          <a:spcPts val="0"/>
                        </a:spcBef>
                        <a:spcAft>
                          <a:spcPts val="0"/>
                        </a:spcAft>
                        <a:buClr>
                          <a:schemeClr val="dk1"/>
                        </a:buClr>
                        <a:buSzPts val="1600"/>
                        <a:buFont typeface="Century Gothic"/>
                        <a:buNone/>
                      </a:pPr>
                      <a:r>
                        <a:rPr lang="it-IT" sz="1600" dirty="0"/>
                        <a:t>Iacono Giuseppe</a:t>
                      </a:r>
                      <a:r>
                        <a:rPr lang="it-IT" sz="1600" dirty="0">
                          <a:latin typeface="Century Gothic"/>
                          <a:ea typeface="Century Gothic"/>
                          <a:cs typeface="Century Gothic"/>
                          <a:sym typeface="Century Gothic"/>
                        </a:rPr>
                        <a:t> (I.R.C.)</a:t>
                      </a:r>
                      <a:endParaRPr sz="1600" dirty="0"/>
                    </a:p>
                  </a:txBody>
                  <a:tcPr marL="91450" marR="91450" marT="45725" marB="45725">
                    <a:solidFill>
                      <a:srgbClr val="FAD1DA"/>
                    </a:solidFill>
                  </a:tcPr>
                </a:tc>
              </a:tr>
              <a:tr h="415529">
                <a:tc>
                  <a:txBody>
                    <a:bodyPr/>
                    <a:lstStyle/>
                    <a:p>
                      <a:pPr marL="0" marR="0" lvl="0" indent="0" algn="l" rtl="0">
                        <a:spcBef>
                          <a:spcPts val="0"/>
                        </a:spcBef>
                        <a:spcAft>
                          <a:spcPts val="0"/>
                        </a:spcAft>
                        <a:buNone/>
                      </a:pPr>
                      <a:r>
                        <a:rPr lang="it-IT" sz="1600" dirty="0" smtClean="0">
                          <a:latin typeface="Century Gothic"/>
                          <a:ea typeface="Century Gothic"/>
                          <a:cs typeface="Century Gothic"/>
                          <a:sym typeface="Century Gothic"/>
                        </a:rPr>
                        <a:t>1A/1C/3A/4A</a:t>
                      </a:r>
                      <a:endParaRPr sz="1600" dirty="0"/>
                    </a:p>
                  </a:txBody>
                  <a:tcPr marL="91450" marR="91450" marT="45725" marB="45725">
                    <a:solidFill>
                      <a:srgbClr val="FA77B6"/>
                    </a:solidFill>
                  </a:tcPr>
                </a:tc>
                <a:tc>
                  <a:txBody>
                    <a:bodyPr/>
                    <a:lstStyle/>
                    <a:p>
                      <a:pPr marL="0" marR="0" lvl="0" indent="0" algn="l" rtl="0">
                        <a:spcBef>
                          <a:spcPts val="0"/>
                        </a:spcBef>
                        <a:spcAft>
                          <a:spcPts val="0"/>
                        </a:spcAft>
                        <a:buNone/>
                      </a:pPr>
                      <a:r>
                        <a:rPr lang="it-IT" sz="1600" dirty="0" err="1">
                          <a:latin typeface="Century Gothic"/>
                          <a:ea typeface="Century Gothic"/>
                          <a:cs typeface="Century Gothic"/>
                          <a:sym typeface="Century Gothic"/>
                        </a:rPr>
                        <a:t>Dallatommasina</a:t>
                      </a:r>
                      <a:r>
                        <a:rPr lang="it-IT" sz="1600" dirty="0">
                          <a:latin typeface="Century Gothic"/>
                          <a:ea typeface="Century Gothic"/>
                          <a:cs typeface="Century Gothic"/>
                          <a:sym typeface="Century Gothic"/>
                        </a:rPr>
                        <a:t> Cristina (inglese)</a:t>
                      </a:r>
                      <a:endParaRPr sz="1600" dirty="0"/>
                    </a:p>
                  </a:txBody>
                  <a:tcPr marL="91450" marR="91450" marT="45725" marB="45725">
                    <a:solidFill>
                      <a:srgbClr val="FA77B6"/>
                    </a:solidFill>
                  </a:tcPr>
                </a:tc>
              </a:tr>
            </a:tbl>
          </a:graphicData>
        </a:graphic>
      </p:graphicFrame>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39"/>
        <p:cNvGrpSpPr/>
        <p:nvPr/>
      </p:nvGrpSpPr>
      <p:grpSpPr>
        <a:xfrm>
          <a:off x="0" y="0"/>
          <a:ext cx="0" cy="0"/>
          <a:chOff x="0" y="0"/>
          <a:chExt cx="0" cy="0"/>
        </a:xfrm>
      </p:grpSpPr>
      <p:graphicFrame>
        <p:nvGraphicFramePr>
          <p:cNvPr id="440" name="Google Shape;440;p43"/>
          <p:cNvGraphicFramePr/>
          <p:nvPr/>
        </p:nvGraphicFramePr>
        <p:xfrm>
          <a:off x="1" y="1419726"/>
          <a:ext cx="12192000" cy="5438275"/>
        </p:xfrm>
        <a:graphic>
          <a:graphicData uri="http://schemas.openxmlformats.org/drawingml/2006/table">
            <a:tbl>
              <a:tblPr firstRow="1" firstCol="1" bandRow="1">
                <a:noFill/>
                <a:tableStyleId>{786BDF94-1CCC-49DB-8AD0-1CCA35DFA441}</a:tableStyleId>
              </a:tblPr>
              <a:tblGrid>
                <a:gridCol w="3057100"/>
                <a:gridCol w="9134900"/>
              </a:tblGrid>
              <a:tr h="5438275">
                <a:tc>
                  <a:txBody>
                    <a:bodyPr/>
                    <a:lstStyle/>
                    <a:p>
                      <a:pPr marL="0" marR="0" lvl="0" indent="0" algn="ctr" rtl="0">
                        <a:spcBef>
                          <a:spcPts val="0"/>
                        </a:spcBef>
                        <a:spcAft>
                          <a:spcPts val="0"/>
                        </a:spcAft>
                        <a:buNone/>
                      </a:pPr>
                      <a:r>
                        <a:rPr lang="it-IT" sz="1900">
                          <a:solidFill>
                            <a:srgbClr val="C45DDA"/>
                          </a:solidFill>
                        </a:rPr>
                        <a:t>ASSEGNAZIONE DOCENTI ALLE CLASSI</a:t>
                      </a:r>
                      <a:endParaRPr/>
                    </a:p>
                    <a:p>
                      <a:pPr marL="0" marR="0" lvl="0" indent="0" algn="ctr" rtl="0">
                        <a:spcBef>
                          <a:spcPts val="0"/>
                        </a:spcBef>
                        <a:spcAft>
                          <a:spcPts val="0"/>
                        </a:spcAft>
                        <a:buNone/>
                      </a:pPr>
                      <a:r>
                        <a:rPr lang="it-IT" sz="1900">
                          <a:solidFill>
                            <a:srgbClr val="C45DDA"/>
                          </a:solidFill>
                        </a:rPr>
                        <a:t>SCUOLA PRIMARIA</a:t>
                      </a:r>
                      <a:endParaRPr/>
                    </a:p>
                    <a:p>
                      <a:pPr marL="0" marR="0" lvl="0" indent="0" algn="ctr" rtl="0">
                        <a:spcBef>
                          <a:spcPts val="0"/>
                        </a:spcBef>
                        <a:spcAft>
                          <a:spcPts val="0"/>
                        </a:spcAft>
                        <a:buNone/>
                      </a:pPr>
                      <a:r>
                        <a:rPr lang="it-IT" sz="1900">
                          <a:solidFill>
                            <a:srgbClr val="C45DDA"/>
                          </a:solidFill>
                        </a:rPr>
                        <a:t>MENGOTTI</a:t>
                      </a:r>
                      <a:endParaRPr/>
                    </a:p>
                    <a:p>
                      <a:pPr marL="0" marR="0" lvl="0" indent="0" algn="ctr" rtl="0">
                        <a:lnSpc>
                          <a:spcPct val="115000"/>
                        </a:lnSpc>
                        <a:spcBef>
                          <a:spcPts val="0"/>
                        </a:spcBef>
                        <a:spcAft>
                          <a:spcPts val="0"/>
                        </a:spcAft>
                        <a:buNone/>
                      </a:pPr>
                      <a:r>
                        <a:rPr lang="it-IT" sz="1000"/>
                        <a:t>     </a:t>
                      </a:r>
                      <a:endParaRPr/>
                    </a:p>
                    <a:p>
                      <a:pPr marL="0" marR="0" lvl="0" indent="0" algn="ctr" rtl="0">
                        <a:lnSpc>
                          <a:spcPct val="115000"/>
                        </a:lnSpc>
                        <a:spcBef>
                          <a:spcPts val="0"/>
                        </a:spcBef>
                        <a:spcAft>
                          <a:spcPts val="0"/>
                        </a:spcAft>
                        <a:buNone/>
                      </a:pPr>
                      <a:endParaRPr sz="1000"/>
                    </a:p>
                  </a:txBody>
                  <a:tcPr marL="63225" marR="63225" marT="0" marB="0" anchor="ctr">
                    <a:lnR w="12700" cap="flat" cmpd="sng">
                      <a:solidFill>
                        <a:schemeClr val="dk1"/>
                      </a:solidFill>
                      <a:prstDash val="solid"/>
                      <a:round/>
                      <a:headEnd type="none" w="sm" len="sm"/>
                      <a:tailEnd type="none" w="sm" len="sm"/>
                    </a:lnR>
                    <a:solidFill>
                      <a:schemeClr val="lt1"/>
                    </a:solidFill>
                  </a:tcPr>
                </a:tc>
                <a:tc>
                  <a:txBody>
                    <a:bodyPr/>
                    <a:lstStyle/>
                    <a:p>
                      <a:pPr marL="0" marR="0" lvl="0" indent="0" algn="ctr" rtl="0">
                        <a:lnSpc>
                          <a:spcPct val="115000"/>
                        </a:lnSpc>
                        <a:spcBef>
                          <a:spcPts val="0"/>
                        </a:spcBef>
                        <a:spcAft>
                          <a:spcPts val="0"/>
                        </a:spcAft>
                        <a:buClr>
                          <a:schemeClr val="dk1"/>
                        </a:buClr>
                        <a:buSzPts val="1800"/>
                        <a:buFont typeface="Arial"/>
                        <a:buNone/>
                      </a:pPr>
                      <a:endParaRPr sz="1800"/>
                    </a:p>
                    <a:p>
                      <a:pPr marL="0" marR="0" lvl="0" indent="0" algn="ctr" rtl="0">
                        <a:lnSpc>
                          <a:spcPct val="115000"/>
                        </a:lnSpc>
                        <a:spcBef>
                          <a:spcPts val="0"/>
                        </a:spcBef>
                        <a:spcAft>
                          <a:spcPts val="0"/>
                        </a:spcAft>
                        <a:buClr>
                          <a:schemeClr val="dk1"/>
                        </a:buClr>
                        <a:buSzPts val="1800"/>
                        <a:buFont typeface="Arial"/>
                        <a:buNone/>
                      </a:pPr>
                      <a:endParaRPr sz="1800"/>
                    </a:p>
                  </a:txBody>
                  <a:tcPr marL="63225" marR="63225" marT="0" marB="0" anchor="ctr">
                    <a:lnL w="12700" cap="flat" cmpd="sng">
                      <a:solidFill>
                        <a:schemeClr val="dk1"/>
                      </a:solidFill>
                      <a:prstDash val="solid"/>
                      <a:round/>
                      <a:headEnd type="none" w="sm" len="sm"/>
                      <a:tailEnd type="none" w="sm" len="sm"/>
                    </a:lnL>
                    <a:solidFill>
                      <a:schemeClr val="lt1"/>
                    </a:solidFill>
                  </a:tcPr>
                </a:tc>
              </a:tr>
            </a:tbl>
          </a:graphicData>
        </a:graphic>
      </p:graphicFrame>
      <p:graphicFrame>
        <p:nvGraphicFramePr>
          <p:cNvPr id="441" name="Google Shape;441;p43"/>
          <p:cNvGraphicFramePr/>
          <p:nvPr>
            <p:extLst>
              <p:ext uri="{D42A27DB-BD31-4B8C-83A1-F6EECF244321}">
                <p14:modId xmlns:p14="http://schemas.microsoft.com/office/powerpoint/2010/main" val="588325581"/>
              </p:ext>
            </p:extLst>
          </p:nvPr>
        </p:nvGraphicFramePr>
        <p:xfrm>
          <a:off x="3037449" y="925951"/>
          <a:ext cx="9154551" cy="5932049"/>
        </p:xfrm>
        <a:graphic>
          <a:graphicData uri="http://schemas.openxmlformats.org/drawingml/2006/table">
            <a:tbl>
              <a:tblPr firstRow="1" bandRow="1">
                <a:noFill/>
                <a:tableStyleId>{0E11DAA7-9F33-403E-99FB-BAC35A1AEA4F}</a:tableStyleId>
              </a:tblPr>
              <a:tblGrid>
                <a:gridCol w="3390025"/>
                <a:gridCol w="5764526"/>
              </a:tblGrid>
              <a:tr h="611465">
                <a:tc gridSpan="2">
                  <a:txBody>
                    <a:bodyPr/>
                    <a:lstStyle/>
                    <a:p>
                      <a:pPr marL="0" marR="0" lvl="0" indent="0" algn="ctr" rtl="0">
                        <a:spcBef>
                          <a:spcPts val="0"/>
                        </a:spcBef>
                        <a:spcAft>
                          <a:spcPts val="0"/>
                        </a:spcAft>
                        <a:buNone/>
                      </a:pPr>
                      <a:r>
                        <a:rPr lang="it-IT" sz="2600" dirty="0"/>
                        <a:t>2024-2025</a:t>
                      </a:r>
                      <a:endParaRPr dirty="0"/>
                    </a:p>
                  </a:txBody>
                  <a:tcPr marL="91450" marR="91450" marT="45725" marB="45725">
                    <a:solidFill>
                      <a:srgbClr val="F63790"/>
                    </a:solidFill>
                  </a:tcPr>
                </a:tc>
                <a:tc hMerge="1">
                  <a:txBody>
                    <a:bodyPr/>
                    <a:lstStyle/>
                    <a:p>
                      <a:endParaRPr lang="it-IT"/>
                    </a:p>
                  </a:txBody>
                  <a:tcPr/>
                </a:tc>
              </a:tr>
              <a:tr h="525456">
                <a:tc gridSpan="2">
                  <a:txBody>
                    <a:bodyPr/>
                    <a:lstStyle/>
                    <a:p>
                      <a:pPr marL="0" marR="0" lvl="0" indent="0" algn="ctr" rtl="0">
                        <a:spcBef>
                          <a:spcPts val="0"/>
                        </a:spcBef>
                        <a:spcAft>
                          <a:spcPts val="0"/>
                        </a:spcAft>
                        <a:buNone/>
                      </a:pPr>
                      <a:r>
                        <a:rPr lang="it-IT" sz="1800" b="1">
                          <a:solidFill>
                            <a:schemeClr val="dk1"/>
                          </a:solidFill>
                          <a:latin typeface="Times New Roman"/>
                          <a:ea typeface="Times New Roman"/>
                          <a:cs typeface="Times New Roman"/>
                          <a:sym typeface="Times New Roman"/>
                        </a:rPr>
                        <a:t>SOSTEGNO</a:t>
                      </a:r>
                      <a:endParaRPr/>
                    </a:p>
                  </a:txBody>
                  <a:tcPr marL="91450" marR="91450" marT="45725" marB="45725">
                    <a:solidFill>
                      <a:srgbClr val="FA77B6"/>
                    </a:solidFill>
                  </a:tcPr>
                </a:tc>
                <a:tc hMerge="1">
                  <a:txBody>
                    <a:bodyPr/>
                    <a:lstStyle/>
                    <a:p>
                      <a:endParaRPr lang="it-IT"/>
                    </a:p>
                  </a:txBody>
                  <a:tcPr/>
                </a:tc>
              </a:tr>
              <a:tr h="525456">
                <a:tc>
                  <a:txBody>
                    <a:bodyPr/>
                    <a:lstStyle/>
                    <a:p>
                      <a:pPr marL="0" marR="0" lvl="0" indent="0" algn="ctr" rtl="0">
                        <a:spcBef>
                          <a:spcPts val="0"/>
                        </a:spcBef>
                        <a:spcAft>
                          <a:spcPts val="0"/>
                        </a:spcAft>
                        <a:buNone/>
                      </a:pPr>
                      <a:r>
                        <a:rPr lang="it-IT" sz="1800" b="1">
                          <a:solidFill>
                            <a:schemeClr val="dk1"/>
                          </a:solidFill>
                          <a:latin typeface="Times New Roman"/>
                          <a:ea typeface="Times New Roman"/>
                          <a:cs typeface="Times New Roman"/>
                          <a:sym typeface="Times New Roman"/>
                        </a:rPr>
                        <a:t>CLASSI</a:t>
                      </a:r>
                      <a:endParaRPr/>
                    </a:p>
                  </a:txBody>
                  <a:tcPr marL="91450" marR="91450" marT="45725" marB="45725">
                    <a:solidFill>
                      <a:srgbClr val="FAD1DA"/>
                    </a:solidFill>
                  </a:tcPr>
                </a:tc>
                <a:tc>
                  <a:txBody>
                    <a:bodyPr/>
                    <a:lstStyle/>
                    <a:p>
                      <a:pPr marL="0" marR="0" lvl="0" indent="0" algn="ctr" rtl="0">
                        <a:spcBef>
                          <a:spcPts val="0"/>
                        </a:spcBef>
                        <a:spcAft>
                          <a:spcPts val="0"/>
                        </a:spcAft>
                        <a:buNone/>
                      </a:pPr>
                      <a:r>
                        <a:rPr lang="it-IT" sz="1800" b="1"/>
                        <a:t>DOCENTE</a:t>
                      </a:r>
                      <a:endParaRPr/>
                    </a:p>
                  </a:txBody>
                  <a:tcPr marL="91450" marR="91450" marT="45725" marB="45725">
                    <a:solidFill>
                      <a:srgbClr val="FAD1DA"/>
                    </a:solidFill>
                  </a:tcPr>
                </a:tc>
              </a:tr>
              <a:tr h="474408">
                <a:tc>
                  <a:txBody>
                    <a:bodyPr/>
                    <a:lstStyle/>
                    <a:p>
                      <a:pPr marL="0" marR="0" lvl="0" indent="0" algn="l" rtl="0">
                        <a:spcBef>
                          <a:spcPts val="0"/>
                        </a:spcBef>
                        <a:spcAft>
                          <a:spcPts val="0"/>
                        </a:spcAft>
                        <a:buNone/>
                      </a:pPr>
                      <a:r>
                        <a:rPr lang="it-IT" sz="1800">
                          <a:latin typeface="Century Gothic"/>
                          <a:ea typeface="Century Gothic"/>
                          <a:cs typeface="Century Gothic"/>
                          <a:sym typeface="Century Gothic"/>
                        </a:rPr>
                        <a:t>1A</a:t>
                      </a:r>
                      <a:endParaRPr/>
                    </a:p>
                  </a:txBody>
                  <a:tcPr marL="91450" marR="91450" marT="45725" marB="45725">
                    <a:solidFill>
                      <a:srgbClr val="FA77B6"/>
                    </a:solidFill>
                  </a:tcPr>
                </a:tc>
                <a:tc>
                  <a:txBody>
                    <a:bodyPr/>
                    <a:lstStyle/>
                    <a:p>
                      <a:pPr marL="0" marR="0" lvl="0" indent="0" algn="l" rtl="0">
                        <a:spcBef>
                          <a:spcPts val="0"/>
                        </a:spcBef>
                        <a:spcAft>
                          <a:spcPts val="0"/>
                        </a:spcAft>
                        <a:buNone/>
                      </a:pPr>
                      <a:r>
                        <a:rPr lang="it-IT" sz="1800"/>
                        <a:t>Liguori Sonia</a:t>
                      </a:r>
                      <a:endParaRPr/>
                    </a:p>
                  </a:txBody>
                  <a:tcPr marL="91450" marR="91450" marT="45725" marB="45725">
                    <a:solidFill>
                      <a:srgbClr val="FA77B6"/>
                    </a:solidFill>
                  </a:tcPr>
                </a:tc>
              </a:tr>
              <a:tr h="474408">
                <a:tc>
                  <a:txBody>
                    <a:bodyPr/>
                    <a:lstStyle/>
                    <a:p>
                      <a:pPr marL="0" marR="0" lvl="0" indent="0" algn="l" rtl="0">
                        <a:spcBef>
                          <a:spcPts val="0"/>
                        </a:spcBef>
                        <a:spcAft>
                          <a:spcPts val="0"/>
                        </a:spcAft>
                        <a:buNone/>
                      </a:pPr>
                      <a:r>
                        <a:rPr lang="it-IT" sz="1800">
                          <a:latin typeface="Century Gothic"/>
                          <a:ea typeface="Century Gothic"/>
                          <a:cs typeface="Century Gothic"/>
                          <a:sym typeface="Century Gothic"/>
                        </a:rPr>
                        <a:t>1</a:t>
                      </a:r>
                      <a:r>
                        <a:rPr lang="it-IT" sz="1800"/>
                        <a:t>B</a:t>
                      </a:r>
                      <a:endParaRPr/>
                    </a:p>
                  </a:txBody>
                  <a:tcPr marL="91450" marR="91450" marT="45725" marB="45725">
                    <a:solidFill>
                      <a:srgbClr val="FAD1DA"/>
                    </a:solidFill>
                  </a:tcPr>
                </a:tc>
                <a:tc>
                  <a:txBody>
                    <a:bodyPr/>
                    <a:lstStyle/>
                    <a:p>
                      <a:pPr marL="0" marR="0" lvl="0" indent="0" algn="l" rtl="0">
                        <a:spcBef>
                          <a:spcPts val="0"/>
                        </a:spcBef>
                        <a:spcAft>
                          <a:spcPts val="0"/>
                        </a:spcAft>
                        <a:buNone/>
                      </a:pPr>
                      <a:r>
                        <a:rPr lang="it-IT" sz="1800"/>
                        <a:t>Valeri Francesca</a:t>
                      </a:r>
                      <a:endParaRPr/>
                    </a:p>
                  </a:txBody>
                  <a:tcPr marL="91450" marR="91450" marT="45725" marB="45725">
                    <a:solidFill>
                      <a:srgbClr val="FAD1DA"/>
                    </a:solidFill>
                  </a:tcPr>
                </a:tc>
              </a:tr>
              <a:tr h="474408">
                <a:tc>
                  <a:txBody>
                    <a:bodyPr/>
                    <a:lstStyle/>
                    <a:p>
                      <a:pPr marL="0" marR="0" lvl="0" indent="0" algn="l" rtl="0">
                        <a:spcBef>
                          <a:spcPts val="0"/>
                        </a:spcBef>
                        <a:spcAft>
                          <a:spcPts val="0"/>
                        </a:spcAft>
                        <a:buNone/>
                      </a:pPr>
                      <a:r>
                        <a:rPr lang="it-IT" sz="1800">
                          <a:latin typeface="Century Gothic"/>
                          <a:ea typeface="Century Gothic"/>
                          <a:cs typeface="Century Gothic"/>
                          <a:sym typeface="Century Gothic"/>
                        </a:rPr>
                        <a:t>2A</a:t>
                      </a:r>
                      <a:endParaRPr/>
                    </a:p>
                  </a:txBody>
                  <a:tcPr marL="91450" marR="91450" marT="45725" marB="45725">
                    <a:solidFill>
                      <a:srgbClr val="FA77B6"/>
                    </a:solidFill>
                  </a:tcPr>
                </a:tc>
                <a:tc>
                  <a:txBody>
                    <a:bodyPr/>
                    <a:lstStyle/>
                    <a:p>
                      <a:pPr marL="0" marR="0" lvl="0" indent="0" algn="l" rtl="0">
                        <a:spcBef>
                          <a:spcPts val="0"/>
                        </a:spcBef>
                        <a:spcAft>
                          <a:spcPts val="0"/>
                        </a:spcAft>
                        <a:buNone/>
                      </a:pPr>
                      <a:r>
                        <a:rPr lang="it-IT" sz="1800" dirty="0" smtClean="0">
                          <a:latin typeface="Century Gothic"/>
                          <a:ea typeface="Century Gothic"/>
                          <a:cs typeface="Century Gothic"/>
                          <a:sym typeface="Century Gothic"/>
                        </a:rPr>
                        <a:t>Mariotti Silvia</a:t>
                      </a:r>
                      <a:endParaRPr sz="1800" dirty="0">
                        <a:latin typeface="Century Gothic"/>
                        <a:ea typeface="Century Gothic"/>
                        <a:cs typeface="Century Gothic"/>
                        <a:sym typeface="Century Gothic"/>
                      </a:endParaRPr>
                    </a:p>
                  </a:txBody>
                  <a:tcPr marL="91450" marR="91450" marT="45725" marB="45725">
                    <a:solidFill>
                      <a:srgbClr val="FA77B6"/>
                    </a:solidFill>
                  </a:tcPr>
                </a:tc>
              </a:tr>
              <a:tr h="474408">
                <a:tc>
                  <a:txBody>
                    <a:bodyPr/>
                    <a:lstStyle/>
                    <a:p>
                      <a:pPr marL="0" marR="0" lvl="0" indent="0" algn="l" rtl="0">
                        <a:spcBef>
                          <a:spcPts val="0"/>
                        </a:spcBef>
                        <a:spcAft>
                          <a:spcPts val="0"/>
                        </a:spcAft>
                        <a:buNone/>
                      </a:pPr>
                      <a:r>
                        <a:rPr lang="it-IT" sz="1800">
                          <a:latin typeface="Century Gothic"/>
                          <a:ea typeface="Century Gothic"/>
                          <a:cs typeface="Century Gothic"/>
                          <a:sym typeface="Century Gothic"/>
                        </a:rPr>
                        <a:t>2C</a:t>
                      </a:r>
                      <a:endParaRPr/>
                    </a:p>
                  </a:txBody>
                  <a:tcPr marL="91450" marR="91450" marT="45725" marB="45725">
                    <a:solidFill>
                      <a:srgbClr val="FAD1DA"/>
                    </a:solidFill>
                  </a:tcPr>
                </a:tc>
                <a:tc>
                  <a:txBody>
                    <a:bodyPr/>
                    <a:lstStyle/>
                    <a:p>
                      <a:pPr marL="0" marR="0" lvl="0" indent="0" algn="l" rtl="0">
                        <a:spcBef>
                          <a:spcPts val="0"/>
                        </a:spcBef>
                        <a:spcAft>
                          <a:spcPts val="0"/>
                        </a:spcAft>
                        <a:buNone/>
                      </a:pPr>
                      <a:r>
                        <a:rPr lang="it-IT" sz="1800" dirty="0" err="1" smtClean="0"/>
                        <a:t>Coratti</a:t>
                      </a:r>
                      <a:r>
                        <a:rPr lang="it-IT" sz="1800" dirty="0" smtClean="0"/>
                        <a:t> Elisabetta</a:t>
                      </a:r>
                      <a:endParaRPr dirty="0"/>
                    </a:p>
                  </a:txBody>
                  <a:tcPr marL="91450" marR="91450" marT="45725" marB="45725">
                    <a:solidFill>
                      <a:srgbClr val="FAD1DA"/>
                    </a:solidFill>
                  </a:tcPr>
                </a:tc>
              </a:tr>
              <a:tr h="474408">
                <a:tc>
                  <a:txBody>
                    <a:bodyPr/>
                    <a:lstStyle/>
                    <a:p>
                      <a:pPr marL="0" marR="0" lvl="0" indent="0" algn="l" rtl="0">
                        <a:spcBef>
                          <a:spcPts val="0"/>
                        </a:spcBef>
                        <a:spcAft>
                          <a:spcPts val="0"/>
                        </a:spcAft>
                        <a:buNone/>
                      </a:pPr>
                      <a:r>
                        <a:rPr lang="it-IT" sz="1800">
                          <a:latin typeface="Century Gothic"/>
                          <a:ea typeface="Century Gothic"/>
                          <a:cs typeface="Century Gothic"/>
                          <a:sym typeface="Century Gothic"/>
                        </a:rPr>
                        <a:t>3A</a:t>
                      </a:r>
                      <a:endParaRPr/>
                    </a:p>
                  </a:txBody>
                  <a:tcPr marL="91450" marR="91450" marT="45725" marB="45725">
                    <a:solidFill>
                      <a:srgbClr val="FA77B6"/>
                    </a:solidFill>
                  </a:tcPr>
                </a:tc>
                <a:tc>
                  <a:txBody>
                    <a:bodyPr/>
                    <a:lstStyle/>
                    <a:p>
                      <a:pPr marL="0" marR="0" lvl="0" indent="0" algn="l" rtl="0">
                        <a:lnSpc>
                          <a:spcPct val="100000"/>
                        </a:lnSpc>
                        <a:spcBef>
                          <a:spcPts val="0"/>
                        </a:spcBef>
                        <a:spcAft>
                          <a:spcPts val="0"/>
                        </a:spcAft>
                        <a:buClr>
                          <a:schemeClr val="dk1"/>
                        </a:buClr>
                        <a:buSzPts val="1800"/>
                        <a:buFont typeface="Century Gothic"/>
                        <a:buNone/>
                      </a:pPr>
                      <a:r>
                        <a:rPr lang="it-IT" sz="1800" dirty="0" err="1" smtClean="0"/>
                        <a:t>Salamida</a:t>
                      </a:r>
                      <a:r>
                        <a:rPr lang="it-IT" sz="1800" dirty="0" smtClean="0"/>
                        <a:t> </a:t>
                      </a:r>
                      <a:r>
                        <a:rPr lang="it-IT" sz="1800" dirty="0" err="1" smtClean="0"/>
                        <a:t>Marinicla</a:t>
                      </a:r>
                      <a:endParaRPr dirty="0"/>
                    </a:p>
                  </a:txBody>
                  <a:tcPr marL="91450" marR="91450" marT="45725" marB="45725">
                    <a:solidFill>
                      <a:srgbClr val="FA77B6"/>
                    </a:solidFill>
                  </a:tcPr>
                </a:tc>
              </a:tr>
              <a:tr h="474408">
                <a:tc>
                  <a:txBody>
                    <a:bodyPr/>
                    <a:lstStyle/>
                    <a:p>
                      <a:pPr marL="0" marR="0" lvl="0" indent="0" algn="l" rtl="0">
                        <a:lnSpc>
                          <a:spcPct val="100000"/>
                        </a:lnSpc>
                        <a:spcBef>
                          <a:spcPts val="0"/>
                        </a:spcBef>
                        <a:spcAft>
                          <a:spcPts val="0"/>
                        </a:spcAft>
                        <a:buClr>
                          <a:schemeClr val="dk1"/>
                        </a:buClr>
                        <a:buSzPts val="1800"/>
                        <a:buFont typeface="Century Gothic"/>
                        <a:buNone/>
                      </a:pPr>
                      <a:r>
                        <a:rPr lang="it-IT" sz="1800">
                          <a:latin typeface="Century Gothic"/>
                          <a:ea typeface="Century Gothic"/>
                          <a:cs typeface="Century Gothic"/>
                          <a:sym typeface="Century Gothic"/>
                        </a:rPr>
                        <a:t>3</a:t>
                      </a:r>
                      <a:r>
                        <a:rPr lang="it-IT" sz="1800"/>
                        <a:t>C</a:t>
                      </a:r>
                      <a:endParaRPr/>
                    </a:p>
                  </a:txBody>
                  <a:tcPr marL="91450" marR="91450" marT="45725" marB="45725">
                    <a:solidFill>
                      <a:srgbClr val="FAD1DA"/>
                    </a:solidFill>
                  </a:tcPr>
                </a:tc>
                <a:tc>
                  <a:txBody>
                    <a:bodyPr/>
                    <a:lstStyle/>
                    <a:p>
                      <a:pPr marL="0" marR="0" lvl="0" indent="0" algn="l" rtl="0">
                        <a:lnSpc>
                          <a:spcPct val="100000"/>
                        </a:lnSpc>
                        <a:spcBef>
                          <a:spcPts val="0"/>
                        </a:spcBef>
                        <a:spcAft>
                          <a:spcPts val="0"/>
                        </a:spcAft>
                        <a:buClr>
                          <a:schemeClr val="dk1"/>
                        </a:buClr>
                        <a:buSzPts val="1800"/>
                        <a:buFont typeface="Century Gothic"/>
                        <a:buNone/>
                      </a:pPr>
                      <a:r>
                        <a:rPr lang="it-IT" sz="1800" dirty="0"/>
                        <a:t>Bracciano</a:t>
                      </a:r>
                      <a:endParaRPr sz="1800" dirty="0"/>
                    </a:p>
                  </a:txBody>
                  <a:tcPr marL="91450" marR="91450" marT="45725" marB="45725">
                    <a:solidFill>
                      <a:srgbClr val="FAD1DA"/>
                    </a:solidFill>
                  </a:tcPr>
                </a:tc>
              </a:tr>
              <a:tr h="474408">
                <a:tc>
                  <a:txBody>
                    <a:bodyPr/>
                    <a:lstStyle/>
                    <a:p>
                      <a:pPr marL="0" marR="0" lvl="0" indent="0" algn="l" rtl="0">
                        <a:spcBef>
                          <a:spcPts val="0"/>
                        </a:spcBef>
                        <a:spcAft>
                          <a:spcPts val="0"/>
                        </a:spcAft>
                        <a:buNone/>
                      </a:pPr>
                      <a:r>
                        <a:rPr lang="it-IT" sz="1800"/>
                        <a:t>4A</a:t>
                      </a:r>
                      <a:endParaRPr/>
                    </a:p>
                  </a:txBody>
                  <a:tcPr marL="91450" marR="91450" marT="45725" marB="45725">
                    <a:solidFill>
                      <a:srgbClr val="FA77B6"/>
                    </a:solidFill>
                  </a:tcPr>
                </a:tc>
                <a:tc>
                  <a:txBody>
                    <a:bodyPr/>
                    <a:lstStyle/>
                    <a:p>
                      <a:pPr marL="0" marR="0" lvl="0" indent="0" algn="l" rtl="0">
                        <a:spcBef>
                          <a:spcPts val="0"/>
                        </a:spcBef>
                        <a:spcAft>
                          <a:spcPts val="0"/>
                        </a:spcAft>
                        <a:buNone/>
                      </a:pPr>
                      <a:r>
                        <a:rPr lang="it-IT" sz="1800" dirty="0" err="1" smtClean="0"/>
                        <a:t>Spizuoco</a:t>
                      </a:r>
                      <a:r>
                        <a:rPr lang="it-IT" sz="1800" dirty="0" smtClean="0"/>
                        <a:t> Sabrina</a:t>
                      </a:r>
                      <a:endParaRPr sz="1800" dirty="0"/>
                    </a:p>
                  </a:txBody>
                  <a:tcPr marL="91450" marR="91450" marT="45725" marB="45725">
                    <a:solidFill>
                      <a:srgbClr val="FA77B6"/>
                    </a:solidFill>
                  </a:tcPr>
                </a:tc>
              </a:tr>
              <a:tr h="474408">
                <a:tc>
                  <a:txBody>
                    <a:bodyPr/>
                    <a:lstStyle/>
                    <a:p>
                      <a:pPr marL="0" marR="0" lvl="0" indent="0" algn="l" rtl="0">
                        <a:spcBef>
                          <a:spcPts val="0"/>
                        </a:spcBef>
                        <a:spcAft>
                          <a:spcPts val="0"/>
                        </a:spcAft>
                        <a:buNone/>
                      </a:pPr>
                      <a:r>
                        <a:rPr lang="it-IT" sz="1800"/>
                        <a:t>4C</a:t>
                      </a:r>
                      <a:endParaRPr sz="1800"/>
                    </a:p>
                  </a:txBody>
                  <a:tcPr marL="91450" marR="91450" marT="45725" marB="45725">
                    <a:solidFill>
                      <a:srgbClr val="FAD1DA"/>
                    </a:solidFill>
                  </a:tcPr>
                </a:tc>
                <a:tc>
                  <a:txBody>
                    <a:bodyPr/>
                    <a:lstStyle/>
                    <a:p>
                      <a:pPr marL="0" marR="0" lvl="0" indent="0" algn="l" rtl="0">
                        <a:lnSpc>
                          <a:spcPct val="100000"/>
                        </a:lnSpc>
                        <a:spcBef>
                          <a:spcPts val="0"/>
                        </a:spcBef>
                        <a:spcAft>
                          <a:spcPts val="0"/>
                        </a:spcAft>
                        <a:buClr>
                          <a:schemeClr val="dk1"/>
                        </a:buClr>
                        <a:buSzPts val="1800"/>
                        <a:buFont typeface="Century Gothic"/>
                        <a:buNone/>
                      </a:pPr>
                      <a:r>
                        <a:rPr lang="it-IT" sz="1800" dirty="0" err="1" smtClean="0"/>
                        <a:t>Macioce</a:t>
                      </a:r>
                      <a:r>
                        <a:rPr lang="it-IT" sz="1800" dirty="0" smtClean="0"/>
                        <a:t> Cinzia</a:t>
                      </a:r>
                      <a:endParaRPr sz="1800" dirty="0"/>
                    </a:p>
                  </a:txBody>
                  <a:tcPr marL="91450" marR="91450" marT="45725" marB="45725">
                    <a:solidFill>
                      <a:srgbClr val="FAD1DA"/>
                    </a:solidFill>
                  </a:tcPr>
                </a:tc>
              </a:tr>
              <a:tr h="474408">
                <a:tc>
                  <a:txBody>
                    <a:bodyPr/>
                    <a:lstStyle/>
                    <a:p>
                      <a:pPr marL="0" marR="0" lvl="0" indent="0" algn="l" rtl="0">
                        <a:spcBef>
                          <a:spcPts val="0"/>
                        </a:spcBef>
                        <a:spcAft>
                          <a:spcPts val="0"/>
                        </a:spcAft>
                        <a:buNone/>
                      </a:pPr>
                      <a:r>
                        <a:rPr lang="it-IT" sz="1800"/>
                        <a:t>5</a:t>
                      </a:r>
                      <a:r>
                        <a:rPr lang="it-IT" sz="1800">
                          <a:latin typeface="Century Gothic"/>
                          <a:ea typeface="Century Gothic"/>
                          <a:cs typeface="Century Gothic"/>
                          <a:sym typeface="Century Gothic"/>
                        </a:rPr>
                        <a:t>A</a:t>
                      </a:r>
                      <a:endParaRPr/>
                    </a:p>
                  </a:txBody>
                  <a:tcPr marL="91450" marR="91450" marT="45725" marB="45725">
                    <a:solidFill>
                      <a:srgbClr val="FA77B6"/>
                    </a:solidFill>
                  </a:tcPr>
                </a:tc>
                <a:tc>
                  <a:txBody>
                    <a:bodyPr/>
                    <a:lstStyle/>
                    <a:p>
                      <a:pPr marL="0" marR="0" lvl="0" indent="0" algn="l" rtl="0">
                        <a:lnSpc>
                          <a:spcPct val="100000"/>
                        </a:lnSpc>
                        <a:spcBef>
                          <a:spcPts val="0"/>
                        </a:spcBef>
                        <a:spcAft>
                          <a:spcPts val="0"/>
                        </a:spcAft>
                        <a:buClr>
                          <a:schemeClr val="dk1"/>
                        </a:buClr>
                        <a:buSzPts val="1800"/>
                        <a:buFont typeface="Century Gothic"/>
                        <a:buNone/>
                      </a:pPr>
                      <a:r>
                        <a:rPr lang="it-IT" sz="1800" dirty="0"/>
                        <a:t>Flavoni Beatrice</a:t>
                      </a:r>
                      <a:endParaRPr dirty="0"/>
                    </a:p>
                  </a:txBody>
                  <a:tcPr marL="91450" marR="91450" marT="45725" marB="45725">
                    <a:solidFill>
                      <a:srgbClr val="FA77B6"/>
                    </a:solidFill>
                  </a:tcPr>
                </a:tc>
              </a:tr>
            </a:tbl>
          </a:graphicData>
        </a:graphic>
      </p:graphicFrame>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445"/>
        <p:cNvGrpSpPr/>
        <p:nvPr/>
      </p:nvGrpSpPr>
      <p:grpSpPr>
        <a:xfrm>
          <a:off x="0" y="0"/>
          <a:ext cx="0" cy="0"/>
          <a:chOff x="0" y="0"/>
          <a:chExt cx="0" cy="0"/>
        </a:xfrm>
      </p:grpSpPr>
      <p:graphicFrame>
        <p:nvGraphicFramePr>
          <p:cNvPr id="446" name="Google Shape;446;p44"/>
          <p:cNvGraphicFramePr/>
          <p:nvPr/>
        </p:nvGraphicFramePr>
        <p:xfrm>
          <a:off x="0" y="1419728"/>
          <a:ext cx="12192000" cy="5438275"/>
        </p:xfrm>
        <a:graphic>
          <a:graphicData uri="http://schemas.openxmlformats.org/drawingml/2006/table">
            <a:tbl>
              <a:tblPr firstRow="1" firstCol="1" bandRow="1">
                <a:noFill/>
                <a:tableStyleId>{786BDF94-1CCC-49DB-8AD0-1CCA35DFA441}</a:tableStyleId>
              </a:tblPr>
              <a:tblGrid>
                <a:gridCol w="3101000"/>
                <a:gridCol w="9091000"/>
              </a:tblGrid>
              <a:tr h="5438275">
                <a:tc>
                  <a:txBody>
                    <a:bodyPr/>
                    <a:lstStyle/>
                    <a:p>
                      <a:pPr marL="0" marR="0" lvl="0" indent="0" algn="ctr" rtl="0">
                        <a:spcBef>
                          <a:spcPts val="0"/>
                        </a:spcBef>
                        <a:spcAft>
                          <a:spcPts val="0"/>
                        </a:spcAft>
                        <a:buNone/>
                      </a:pPr>
                      <a:r>
                        <a:rPr lang="it-IT" sz="1900">
                          <a:solidFill>
                            <a:srgbClr val="C45DDA"/>
                          </a:solidFill>
                        </a:rPr>
                        <a:t>ASSEGNAZIONE DOCENTI ALLE CLASSI</a:t>
                      </a:r>
                      <a:endParaRPr/>
                    </a:p>
                    <a:p>
                      <a:pPr marL="0" marR="0" lvl="0" indent="0" algn="ctr" rtl="0">
                        <a:spcBef>
                          <a:spcPts val="0"/>
                        </a:spcBef>
                        <a:spcAft>
                          <a:spcPts val="0"/>
                        </a:spcAft>
                        <a:buNone/>
                      </a:pPr>
                      <a:r>
                        <a:rPr lang="it-IT" sz="1900">
                          <a:solidFill>
                            <a:srgbClr val="C45DDA"/>
                          </a:solidFill>
                        </a:rPr>
                        <a:t>SCUOLA PRIMARIA</a:t>
                      </a:r>
                      <a:endParaRPr/>
                    </a:p>
                    <a:p>
                      <a:pPr marL="0" marR="0" lvl="0" indent="0" algn="ctr" rtl="0">
                        <a:spcBef>
                          <a:spcPts val="0"/>
                        </a:spcBef>
                        <a:spcAft>
                          <a:spcPts val="0"/>
                        </a:spcAft>
                        <a:buNone/>
                      </a:pPr>
                      <a:r>
                        <a:rPr lang="it-IT" sz="1900">
                          <a:solidFill>
                            <a:srgbClr val="C45DDA"/>
                          </a:solidFill>
                        </a:rPr>
                        <a:t>MENGOTTI</a:t>
                      </a:r>
                      <a:endParaRPr/>
                    </a:p>
                    <a:p>
                      <a:pPr marL="0" marR="0" lvl="0" indent="0" algn="ctr" rtl="0">
                        <a:lnSpc>
                          <a:spcPct val="115000"/>
                        </a:lnSpc>
                        <a:spcBef>
                          <a:spcPts val="0"/>
                        </a:spcBef>
                        <a:spcAft>
                          <a:spcPts val="0"/>
                        </a:spcAft>
                        <a:buNone/>
                      </a:pPr>
                      <a:r>
                        <a:rPr lang="it-IT" sz="1000"/>
                        <a:t>     </a:t>
                      </a:r>
                      <a:endParaRPr/>
                    </a:p>
                    <a:p>
                      <a:pPr marL="0" marR="0" lvl="0" indent="0" algn="ctr" rtl="0">
                        <a:lnSpc>
                          <a:spcPct val="115000"/>
                        </a:lnSpc>
                        <a:spcBef>
                          <a:spcPts val="0"/>
                        </a:spcBef>
                        <a:spcAft>
                          <a:spcPts val="0"/>
                        </a:spcAft>
                        <a:buNone/>
                      </a:pPr>
                      <a:endParaRPr sz="1000"/>
                    </a:p>
                  </a:txBody>
                  <a:tcPr marL="63225" marR="63225" marT="0" marB="0" anchor="ctr">
                    <a:lnR w="12700" cap="flat" cmpd="sng">
                      <a:solidFill>
                        <a:schemeClr val="dk1"/>
                      </a:solidFill>
                      <a:prstDash val="solid"/>
                      <a:round/>
                      <a:headEnd type="none" w="sm" len="sm"/>
                      <a:tailEnd type="none" w="sm" len="sm"/>
                    </a:lnR>
                    <a:solidFill>
                      <a:schemeClr val="lt1"/>
                    </a:solidFill>
                  </a:tcPr>
                </a:tc>
                <a:tc>
                  <a:txBody>
                    <a:bodyPr/>
                    <a:lstStyle/>
                    <a:p>
                      <a:pPr marL="0" marR="0" lvl="0" indent="0" algn="ctr" rtl="0">
                        <a:lnSpc>
                          <a:spcPct val="115000"/>
                        </a:lnSpc>
                        <a:spcBef>
                          <a:spcPts val="0"/>
                        </a:spcBef>
                        <a:spcAft>
                          <a:spcPts val="0"/>
                        </a:spcAft>
                        <a:buClr>
                          <a:schemeClr val="dk1"/>
                        </a:buClr>
                        <a:buSzPts val="1800"/>
                        <a:buFont typeface="Arial"/>
                        <a:buNone/>
                      </a:pPr>
                      <a:endParaRPr sz="1800"/>
                    </a:p>
                    <a:p>
                      <a:pPr marL="0" marR="0" lvl="0" indent="0" algn="ctr" rtl="0">
                        <a:lnSpc>
                          <a:spcPct val="115000"/>
                        </a:lnSpc>
                        <a:spcBef>
                          <a:spcPts val="0"/>
                        </a:spcBef>
                        <a:spcAft>
                          <a:spcPts val="0"/>
                        </a:spcAft>
                        <a:buClr>
                          <a:schemeClr val="dk1"/>
                        </a:buClr>
                        <a:buSzPts val="1800"/>
                        <a:buFont typeface="Arial"/>
                        <a:buNone/>
                      </a:pPr>
                      <a:endParaRPr sz="1800"/>
                    </a:p>
                  </a:txBody>
                  <a:tcPr marL="63225" marR="63225" marT="0" marB="0" anchor="ctr">
                    <a:lnL w="12700" cap="flat" cmpd="sng">
                      <a:solidFill>
                        <a:schemeClr val="dk1"/>
                      </a:solidFill>
                      <a:prstDash val="solid"/>
                      <a:round/>
                      <a:headEnd type="none" w="sm" len="sm"/>
                      <a:tailEnd type="none" w="sm" len="sm"/>
                    </a:lnL>
                    <a:solidFill>
                      <a:schemeClr val="lt1"/>
                    </a:solidFill>
                  </a:tcPr>
                </a:tc>
              </a:tr>
            </a:tbl>
          </a:graphicData>
        </a:graphic>
      </p:graphicFrame>
      <p:graphicFrame>
        <p:nvGraphicFramePr>
          <p:cNvPr id="447" name="Google Shape;447;p44"/>
          <p:cNvGraphicFramePr/>
          <p:nvPr>
            <p:extLst>
              <p:ext uri="{D42A27DB-BD31-4B8C-83A1-F6EECF244321}">
                <p14:modId xmlns:p14="http://schemas.microsoft.com/office/powerpoint/2010/main" val="2130655890"/>
              </p:ext>
            </p:extLst>
          </p:nvPr>
        </p:nvGraphicFramePr>
        <p:xfrm>
          <a:off x="3095600" y="889376"/>
          <a:ext cx="9096400" cy="5968626"/>
        </p:xfrm>
        <a:graphic>
          <a:graphicData uri="http://schemas.openxmlformats.org/drawingml/2006/table">
            <a:tbl>
              <a:tblPr firstRow="1" bandRow="1">
                <a:noFill/>
                <a:tableStyleId>{0E11DAA7-9F33-403E-99FB-BAC35A1AEA4F}</a:tableStyleId>
              </a:tblPr>
              <a:tblGrid>
                <a:gridCol w="3240950"/>
                <a:gridCol w="5855450"/>
              </a:tblGrid>
              <a:tr h="615235">
                <a:tc gridSpan="2">
                  <a:txBody>
                    <a:bodyPr/>
                    <a:lstStyle/>
                    <a:p>
                      <a:pPr marL="0" marR="0" lvl="0" indent="0" algn="ctr" rtl="0">
                        <a:spcBef>
                          <a:spcPts val="0"/>
                        </a:spcBef>
                        <a:spcAft>
                          <a:spcPts val="0"/>
                        </a:spcAft>
                        <a:buNone/>
                      </a:pPr>
                      <a:r>
                        <a:rPr lang="it-IT" sz="2600" dirty="0"/>
                        <a:t>2024-2025</a:t>
                      </a:r>
                      <a:endParaRPr dirty="0"/>
                    </a:p>
                  </a:txBody>
                  <a:tcPr marL="91450" marR="91450" marT="45725" marB="45725">
                    <a:solidFill>
                      <a:srgbClr val="F63790"/>
                    </a:solidFill>
                  </a:tcPr>
                </a:tc>
                <a:tc hMerge="1">
                  <a:txBody>
                    <a:bodyPr/>
                    <a:lstStyle/>
                    <a:p>
                      <a:endParaRPr lang="it-IT"/>
                    </a:p>
                  </a:txBody>
                  <a:tcPr/>
                </a:tc>
              </a:tr>
              <a:tr h="528697">
                <a:tc gridSpan="2">
                  <a:txBody>
                    <a:bodyPr/>
                    <a:lstStyle/>
                    <a:p>
                      <a:pPr marL="0" marR="0" lvl="0" indent="0" algn="ctr" rtl="0">
                        <a:spcBef>
                          <a:spcPts val="0"/>
                        </a:spcBef>
                        <a:spcAft>
                          <a:spcPts val="0"/>
                        </a:spcAft>
                        <a:buNone/>
                      </a:pPr>
                      <a:r>
                        <a:rPr lang="it-IT" sz="1800" b="1">
                          <a:solidFill>
                            <a:schemeClr val="dk1"/>
                          </a:solidFill>
                          <a:latin typeface="Times New Roman"/>
                          <a:ea typeface="Times New Roman"/>
                          <a:cs typeface="Times New Roman"/>
                          <a:sym typeface="Times New Roman"/>
                        </a:rPr>
                        <a:t>SOSTEGNO</a:t>
                      </a:r>
                      <a:endParaRPr/>
                    </a:p>
                  </a:txBody>
                  <a:tcPr marL="91450" marR="91450" marT="45725" marB="45725">
                    <a:solidFill>
                      <a:srgbClr val="FA77B6"/>
                    </a:solidFill>
                  </a:tcPr>
                </a:tc>
                <a:tc hMerge="1">
                  <a:txBody>
                    <a:bodyPr/>
                    <a:lstStyle/>
                    <a:p>
                      <a:endParaRPr lang="it-IT"/>
                    </a:p>
                  </a:txBody>
                  <a:tcPr/>
                </a:tc>
              </a:tr>
              <a:tr h="528697">
                <a:tc>
                  <a:txBody>
                    <a:bodyPr/>
                    <a:lstStyle/>
                    <a:p>
                      <a:pPr marL="0" marR="0" lvl="0" indent="0" algn="ctr" rtl="0">
                        <a:spcBef>
                          <a:spcPts val="0"/>
                        </a:spcBef>
                        <a:spcAft>
                          <a:spcPts val="0"/>
                        </a:spcAft>
                        <a:buNone/>
                      </a:pPr>
                      <a:r>
                        <a:rPr lang="it-IT" sz="1800" b="1">
                          <a:solidFill>
                            <a:schemeClr val="dk1"/>
                          </a:solidFill>
                          <a:latin typeface="Times New Roman"/>
                          <a:ea typeface="Times New Roman"/>
                          <a:cs typeface="Times New Roman"/>
                          <a:sym typeface="Times New Roman"/>
                        </a:rPr>
                        <a:t>CLASSI</a:t>
                      </a:r>
                      <a:endParaRPr/>
                    </a:p>
                  </a:txBody>
                  <a:tcPr marL="91450" marR="91450" marT="45725" marB="45725">
                    <a:solidFill>
                      <a:srgbClr val="FAD1DA"/>
                    </a:solidFill>
                  </a:tcPr>
                </a:tc>
                <a:tc>
                  <a:txBody>
                    <a:bodyPr/>
                    <a:lstStyle/>
                    <a:p>
                      <a:pPr marL="0" marR="0" lvl="0" indent="0" algn="ctr" rtl="0">
                        <a:spcBef>
                          <a:spcPts val="0"/>
                        </a:spcBef>
                        <a:spcAft>
                          <a:spcPts val="0"/>
                        </a:spcAft>
                        <a:buNone/>
                      </a:pPr>
                      <a:r>
                        <a:rPr lang="it-IT" sz="1800" b="1"/>
                        <a:t>DOCENTE</a:t>
                      </a:r>
                      <a:endParaRPr/>
                    </a:p>
                  </a:txBody>
                  <a:tcPr marL="91450" marR="91450" marT="45725" marB="45725">
                    <a:solidFill>
                      <a:srgbClr val="FAD1DA"/>
                    </a:solidFill>
                  </a:tcPr>
                </a:tc>
              </a:tr>
              <a:tr h="477333">
                <a:tc>
                  <a:txBody>
                    <a:bodyPr/>
                    <a:lstStyle/>
                    <a:p>
                      <a:pPr marL="0" marR="0" lvl="0" indent="0" algn="l" rtl="0">
                        <a:lnSpc>
                          <a:spcPct val="100000"/>
                        </a:lnSpc>
                        <a:spcBef>
                          <a:spcPts val="0"/>
                        </a:spcBef>
                        <a:spcAft>
                          <a:spcPts val="0"/>
                        </a:spcAft>
                        <a:buClr>
                          <a:schemeClr val="dk1"/>
                        </a:buClr>
                        <a:buSzPts val="1800"/>
                        <a:buFont typeface="Century Gothic"/>
                        <a:buNone/>
                      </a:pPr>
                      <a:r>
                        <a:rPr lang="it-IT" sz="1800"/>
                        <a:t>5</a:t>
                      </a:r>
                      <a:r>
                        <a:rPr lang="it-IT" sz="1800">
                          <a:latin typeface="Century Gothic"/>
                          <a:ea typeface="Century Gothic"/>
                          <a:cs typeface="Century Gothic"/>
                          <a:sym typeface="Century Gothic"/>
                        </a:rPr>
                        <a:t>C</a:t>
                      </a:r>
                      <a:endParaRPr/>
                    </a:p>
                  </a:txBody>
                  <a:tcPr marL="91450" marR="91450" marT="45725" marB="45725">
                    <a:solidFill>
                      <a:srgbClr val="FA77B6"/>
                    </a:solidFill>
                  </a:tcPr>
                </a:tc>
                <a:tc>
                  <a:txBody>
                    <a:bodyPr/>
                    <a:lstStyle/>
                    <a:p>
                      <a:pPr marL="0" marR="0" lvl="0" indent="0" algn="l" rtl="0">
                        <a:lnSpc>
                          <a:spcPct val="100000"/>
                        </a:lnSpc>
                        <a:spcBef>
                          <a:spcPts val="0"/>
                        </a:spcBef>
                        <a:spcAft>
                          <a:spcPts val="0"/>
                        </a:spcAft>
                        <a:buClr>
                          <a:schemeClr val="dk1"/>
                        </a:buClr>
                        <a:buSzPts val="1800"/>
                        <a:buFont typeface="Century Gothic"/>
                        <a:buNone/>
                      </a:pPr>
                      <a:r>
                        <a:rPr lang="it-IT" sz="1800">
                          <a:latin typeface="Century Gothic"/>
                          <a:ea typeface="Century Gothic"/>
                          <a:cs typeface="Century Gothic"/>
                          <a:sym typeface="Century Gothic"/>
                        </a:rPr>
                        <a:t>Casali Roberta</a:t>
                      </a:r>
                      <a:endParaRPr/>
                    </a:p>
                  </a:txBody>
                  <a:tcPr marL="91450" marR="91450" marT="45725" marB="45725">
                    <a:solidFill>
                      <a:srgbClr val="FA77B6"/>
                    </a:solidFill>
                  </a:tcPr>
                </a:tc>
              </a:tr>
              <a:tr h="477333">
                <a:tc>
                  <a:txBody>
                    <a:bodyPr/>
                    <a:lstStyle/>
                    <a:p>
                      <a:pPr marL="0" marR="0" lvl="0" indent="0" algn="l" rtl="0">
                        <a:lnSpc>
                          <a:spcPct val="100000"/>
                        </a:lnSpc>
                        <a:spcBef>
                          <a:spcPts val="0"/>
                        </a:spcBef>
                        <a:spcAft>
                          <a:spcPts val="0"/>
                        </a:spcAft>
                        <a:buClr>
                          <a:schemeClr val="dk1"/>
                        </a:buClr>
                        <a:buSzPts val="1800"/>
                        <a:buFont typeface="Century Gothic"/>
                        <a:buNone/>
                      </a:pPr>
                      <a:r>
                        <a:rPr lang="it-IT" sz="1800"/>
                        <a:t>5</a:t>
                      </a:r>
                      <a:r>
                        <a:rPr lang="it-IT" sz="1800">
                          <a:latin typeface="Century Gothic"/>
                          <a:ea typeface="Century Gothic"/>
                          <a:cs typeface="Century Gothic"/>
                          <a:sym typeface="Century Gothic"/>
                        </a:rPr>
                        <a:t>C</a:t>
                      </a:r>
                      <a:endParaRPr/>
                    </a:p>
                  </a:txBody>
                  <a:tcPr marL="91450" marR="91450" marT="45725" marB="45725">
                    <a:solidFill>
                      <a:srgbClr val="FAD1DA"/>
                    </a:solidFill>
                  </a:tcPr>
                </a:tc>
                <a:tc>
                  <a:txBody>
                    <a:bodyPr/>
                    <a:lstStyle/>
                    <a:p>
                      <a:pPr marL="0" marR="0" lvl="0" indent="0" algn="l" rtl="0">
                        <a:lnSpc>
                          <a:spcPct val="100000"/>
                        </a:lnSpc>
                        <a:spcBef>
                          <a:spcPts val="0"/>
                        </a:spcBef>
                        <a:spcAft>
                          <a:spcPts val="0"/>
                        </a:spcAft>
                        <a:buClr>
                          <a:schemeClr val="dk1"/>
                        </a:buClr>
                        <a:buSzPts val="1800"/>
                        <a:buFont typeface="Century Gothic"/>
                        <a:buNone/>
                      </a:pPr>
                      <a:r>
                        <a:rPr lang="it-IT" sz="1800">
                          <a:latin typeface="Century Gothic"/>
                          <a:ea typeface="Century Gothic"/>
                          <a:cs typeface="Century Gothic"/>
                          <a:sym typeface="Century Gothic"/>
                        </a:rPr>
                        <a:t>Macioce Cinzia</a:t>
                      </a:r>
                      <a:endParaRPr/>
                    </a:p>
                  </a:txBody>
                  <a:tcPr marL="91450" marR="91450" marT="45725" marB="45725">
                    <a:solidFill>
                      <a:srgbClr val="FAD1DA"/>
                    </a:solidFill>
                  </a:tcPr>
                </a:tc>
              </a:tr>
              <a:tr h="477333">
                <a:tc>
                  <a:txBody>
                    <a:bodyPr/>
                    <a:lstStyle/>
                    <a:p>
                      <a:pPr marL="0" lvl="0" indent="0" algn="l" rtl="0">
                        <a:spcBef>
                          <a:spcPts val="0"/>
                        </a:spcBef>
                        <a:spcAft>
                          <a:spcPts val="0"/>
                        </a:spcAft>
                        <a:buNone/>
                      </a:pPr>
                      <a:endParaRPr/>
                    </a:p>
                  </a:txBody>
                  <a:tcPr marL="91450" marR="91450" marT="45725" marB="45725">
                    <a:solidFill>
                      <a:srgbClr val="FA77B6"/>
                    </a:solidFill>
                  </a:tcPr>
                </a:tc>
                <a:tc>
                  <a:txBody>
                    <a:bodyPr/>
                    <a:lstStyle/>
                    <a:p>
                      <a:pPr marL="0" lvl="0" indent="0" algn="l" rtl="0">
                        <a:spcBef>
                          <a:spcPts val="0"/>
                        </a:spcBef>
                        <a:spcAft>
                          <a:spcPts val="0"/>
                        </a:spcAft>
                        <a:buNone/>
                      </a:pPr>
                      <a:endParaRPr/>
                    </a:p>
                  </a:txBody>
                  <a:tcPr marL="91450" marR="91450" marT="45725" marB="45725">
                    <a:solidFill>
                      <a:srgbClr val="FA77B6"/>
                    </a:solidFill>
                  </a:tcPr>
                </a:tc>
              </a:tr>
              <a:tr h="477333">
                <a:tc>
                  <a:txBody>
                    <a:bodyPr/>
                    <a:lstStyle/>
                    <a:p>
                      <a:pPr marL="0" lvl="0" indent="0" algn="l" rtl="0">
                        <a:spcBef>
                          <a:spcPts val="0"/>
                        </a:spcBef>
                        <a:spcAft>
                          <a:spcPts val="0"/>
                        </a:spcAft>
                        <a:buNone/>
                      </a:pPr>
                      <a:endParaRPr/>
                    </a:p>
                  </a:txBody>
                  <a:tcPr marL="91450" marR="91450" marT="45725" marB="45725">
                    <a:solidFill>
                      <a:srgbClr val="FAD1DA"/>
                    </a:solidFill>
                  </a:tcPr>
                </a:tc>
                <a:tc>
                  <a:txBody>
                    <a:bodyPr/>
                    <a:lstStyle/>
                    <a:p>
                      <a:pPr marL="0" lvl="0" indent="0" algn="l" rtl="0">
                        <a:spcBef>
                          <a:spcPts val="0"/>
                        </a:spcBef>
                        <a:spcAft>
                          <a:spcPts val="0"/>
                        </a:spcAft>
                        <a:buNone/>
                      </a:pPr>
                      <a:endParaRPr/>
                    </a:p>
                  </a:txBody>
                  <a:tcPr marL="91450" marR="91450" marT="45725" marB="45725">
                    <a:solidFill>
                      <a:srgbClr val="FAD1DA"/>
                    </a:solidFill>
                  </a:tcPr>
                </a:tc>
              </a:tr>
              <a:tr h="477333">
                <a:tc>
                  <a:txBody>
                    <a:bodyPr/>
                    <a:lstStyle/>
                    <a:p>
                      <a:pPr marL="0" lvl="0" indent="0" algn="l" rtl="0">
                        <a:spcBef>
                          <a:spcPts val="0"/>
                        </a:spcBef>
                        <a:spcAft>
                          <a:spcPts val="0"/>
                        </a:spcAft>
                        <a:buNone/>
                      </a:pPr>
                      <a:endParaRPr/>
                    </a:p>
                  </a:txBody>
                  <a:tcPr marL="91450" marR="91450" marT="45725" marB="45725">
                    <a:solidFill>
                      <a:srgbClr val="FA77B6"/>
                    </a:solidFill>
                  </a:tcPr>
                </a:tc>
                <a:tc>
                  <a:txBody>
                    <a:bodyPr/>
                    <a:lstStyle/>
                    <a:p>
                      <a:pPr marL="0" lvl="0" indent="0" algn="l" rtl="0">
                        <a:spcBef>
                          <a:spcPts val="0"/>
                        </a:spcBef>
                        <a:spcAft>
                          <a:spcPts val="0"/>
                        </a:spcAft>
                        <a:buNone/>
                      </a:pPr>
                      <a:endParaRPr/>
                    </a:p>
                  </a:txBody>
                  <a:tcPr marL="91450" marR="91450" marT="45725" marB="45725">
                    <a:solidFill>
                      <a:srgbClr val="FA77B6"/>
                    </a:solidFill>
                  </a:tcPr>
                </a:tc>
              </a:tr>
              <a:tr h="477333">
                <a:tc>
                  <a:txBody>
                    <a:bodyPr/>
                    <a:lstStyle/>
                    <a:p>
                      <a:pPr marL="0" lvl="0" indent="0" algn="l" rtl="0">
                        <a:spcBef>
                          <a:spcPts val="0"/>
                        </a:spcBef>
                        <a:spcAft>
                          <a:spcPts val="0"/>
                        </a:spcAft>
                        <a:buNone/>
                      </a:pPr>
                      <a:endParaRPr/>
                    </a:p>
                  </a:txBody>
                  <a:tcPr marL="91450" marR="91450" marT="45725" marB="45725">
                    <a:solidFill>
                      <a:srgbClr val="FAD1DA"/>
                    </a:solidFill>
                  </a:tcPr>
                </a:tc>
                <a:tc>
                  <a:txBody>
                    <a:bodyPr/>
                    <a:lstStyle/>
                    <a:p>
                      <a:pPr marL="0" lvl="0" indent="0" algn="l" rtl="0">
                        <a:spcBef>
                          <a:spcPts val="0"/>
                        </a:spcBef>
                        <a:spcAft>
                          <a:spcPts val="0"/>
                        </a:spcAft>
                        <a:buNone/>
                      </a:pPr>
                      <a:endParaRPr/>
                    </a:p>
                  </a:txBody>
                  <a:tcPr marL="91450" marR="91450" marT="45725" marB="45725">
                    <a:solidFill>
                      <a:srgbClr val="FAD1DA"/>
                    </a:solidFill>
                  </a:tcPr>
                </a:tc>
              </a:tr>
              <a:tr h="477333">
                <a:tc>
                  <a:txBody>
                    <a:bodyPr/>
                    <a:lstStyle/>
                    <a:p>
                      <a:pPr marL="0" marR="0" lvl="0" indent="0" algn="l" rtl="0">
                        <a:spcBef>
                          <a:spcPts val="0"/>
                        </a:spcBef>
                        <a:spcAft>
                          <a:spcPts val="0"/>
                        </a:spcAft>
                        <a:buNone/>
                      </a:pPr>
                      <a:endParaRPr sz="1800"/>
                    </a:p>
                  </a:txBody>
                  <a:tcPr marL="91450" marR="91450" marT="45725" marB="45725">
                    <a:solidFill>
                      <a:srgbClr val="FA77B6"/>
                    </a:solidFill>
                  </a:tcPr>
                </a:tc>
                <a:tc>
                  <a:txBody>
                    <a:bodyPr/>
                    <a:lstStyle/>
                    <a:p>
                      <a:pPr marL="0" marR="0" lvl="0" indent="0" algn="l" rtl="0">
                        <a:lnSpc>
                          <a:spcPct val="100000"/>
                        </a:lnSpc>
                        <a:spcBef>
                          <a:spcPts val="0"/>
                        </a:spcBef>
                        <a:spcAft>
                          <a:spcPts val="0"/>
                        </a:spcAft>
                        <a:buClr>
                          <a:schemeClr val="dk1"/>
                        </a:buClr>
                        <a:buSzPts val="1800"/>
                        <a:buFont typeface="Century Gothic"/>
                        <a:buNone/>
                      </a:pPr>
                      <a:endParaRPr sz="1800"/>
                    </a:p>
                  </a:txBody>
                  <a:tcPr marL="91450" marR="91450" marT="45725" marB="45725">
                    <a:solidFill>
                      <a:srgbClr val="FA77B6"/>
                    </a:solidFill>
                  </a:tcPr>
                </a:tc>
              </a:tr>
              <a:tr h="477333">
                <a:tc>
                  <a:txBody>
                    <a:bodyPr/>
                    <a:lstStyle/>
                    <a:p>
                      <a:pPr marL="0" marR="0" lvl="0" indent="0" algn="l" rtl="0">
                        <a:spcBef>
                          <a:spcPts val="0"/>
                        </a:spcBef>
                        <a:spcAft>
                          <a:spcPts val="0"/>
                        </a:spcAft>
                        <a:buNone/>
                      </a:pPr>
                      <a:endParaRPr sz="1800"/>
                    </a:p>
                  </a:txBody>
                  <a:tcPr marL="91450" marR="91450" marT="45725" marB="45725">
                    <a:solidFill>
                      <a:srgbClr val="FAD1DA"/>
                    </a:solidFill>
                  </a:tcPr>
                </a:tc>
                <a:tc>
                  <a:txBody>
                    <a:bodyPr/>
                    <a:lstStyle/>
                    <a:p>
                      <a:pPr marL="0" marR="0" lvl="0" indent="0" algn="l" rtl="0">
                        <a:spcBef>
                          <a:spcPts val="0"/>
                        </a:spcBef>
                        <a:spcAft>
                          <a:spcPts val="0"/>
                        </a:spcAft>
                        <a:buNone/>
                      </a:pPr>
                      <a:endParaRPr sz="1800"/>
                    </a:p>
                  </a:txBody>
                  <a:tcPr marL="91450" marR="91450" marT="45725" marB="45725">
                    <a:solidFill>
                      <a:srgbClr val="FAD1DA"/>
                    </a:solidFill>
                  </a:tcPr>
                </a:tc>
              </a:tr>
              <a:tr h="477333">
                <a:tc>
                  <a:txBody>
                    <a:bodyPr/>
                    <a:lstStyle/>
                    <a:p>
                      <a:pPr marL="0" marR="0" lvl="0" indent="0" algn="l" rtl="0">
                        <a:spcBef>
                          <a:spcPts val="0"/>
                        </a:spcBef>
                        <a:spcAft>
                          <a:spcPts val="0"/>
                        </a:spcAft>
                        <a:buNone/>
                      </a:pPr>
                      <a:endParaRPr sz="1800"/>
                    </a:p>
                  </a:txBody>
                  <a:tcPr marL="91450" marR="91450" marT="45725" marB="45725">
                    <a:solidFill>
                      <a:srgbClr val="FA77B6"/>
                    </a:solidFill>
                  </a:tcPr>
                </a:tc>
                <a:tc>
                  <a:txBody>
                    <a:bodyPr/>
                    <a:lstStyle/>
                    <a:p>
                      <a:pPr marL="0" marR="0" lvl="0" indent="0" algn="l" rtl="0">
                        <a:lnSpc>
                          <a:spcPct val="100000"/>
                        </a:lnSpc>
                        <a:spcBef>
                          <a:spcPts val="0"/>
                        </a:spcBef>
                        <a:spcAft>
                          <a:spcPts val="0"/>
                        </a:spcAft>
                        <a:buClr>
                          <a:schemeClr val="dk1"/>
                        </a:buClr>
                        <a:buSzPts val="1800"/>
                        <a:buFont typeface="Century Gothic"/>
                        <a:buNone/>
                      </a:pPr>
                      <a:endParaRPr sz="1800" dirty="0"/>
                    </a:p>
                  </a:txBody>
                  <a:tcPr marL="91450" marR="91450" marT="45725" marB="45725">
                    <a:solidFill>
                      <a:srgbClr val="FA77B6"/>
                    </a:solidFill>
                  </a:tcPr>
                </a:tc>
              </a:tr>
            </a:tbl>
          </a:graphicData>
        </a:graphic>
      </p:graphicFrame>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451"/>
        <p:cNvGrpSpPr/>
        <p:nvPr/>
      </p:nvGrpSpPr>
      <p:grpSpPr>
        <a:xfrm>
          <a:off x="0" y="0"/>
          <a:ext cx="0" cy="0"/>
          <a:chOff x="0" y="0"/>
          <a:chExt cx="0" cy="0"/>
        </a:xfrm>
      </p:grpSpPr>
      <p:graphicFrame>
        <p:nvGraphicFramePr>
          <p:cNvPr id="452" name="Google Shape;452;p45"/>
          <p:cNvGraphicFramePr/>
          <p:nvPr>
            <p:extLst>
              <p:ext uri="{D42A27DB-BD31-4B8C-83A1-F6EECF244321}">
                <p14:modId xmlns:p14="http://schemas.microsoft.com/office/powerpoint/2010/main" val="633113095"/>
              </p:ext>
            </p:extLst>
          </p:nvPr>
        </p:nvGraphicFramePr>
        <p:xfrm>
          <a:off x="0" y="1453896"/>
          <a:ext cx="12192001" cy="5404105"/>
        </p:xfrm>
        <a:graphic>
          <a:graphicData uri="http://schemas.openxmlformats.org/drawingml/2006/table">
            <a:tbl>
              <a:tblPr firstRow="1" firstCol="1" bandRow="1">
                <a:noFill/>
                <a:tableStyleId>{786BDF94-1CCC-49DB-8AD0-1CCA35DFA441}</a:tableStyleId>
              </a:tblPr>
              <a:tblGrid>
                <a:gridCol w="2273967"/>
                <a:gridCol w="9918034"/>
              </a:tblGrid>
              <a:tr h="5404105">
                <a:tc>
                  <a:txBody>
                    <a:bodyPr/>
                    <a:lstStyle/>
                    <a:p>
                      <a:pPr marL="0" marR="0" lvl="0" indent="0" algn="ctr" rtl="0">
                        <a:spcBef>
                          <a:spcPts val="0"/>
                        </a:spcBef>
                        <a:spcAft>
                          <a:spcPts val="0"/>
                        </a:spcAft>
                        <a:buNone/>
                      </a:pPr>
                      <a:r>
                        <a:rPr lang="it-IT" sz="1900" dirty="0">
                          <a:solidFill>
                            <a:schemeClr val="tx1"/>
                          </a:solidFill>
                        </a:rPr>
                        <a:t>ASSEGNAZIONE DOCENTI ALLE CLASSI</a:t>
                      </a:r>
                      <a:endParaRPr dirty="0">
                        <a:solidFill>
                          <a:schemeClr val="tx1"/>
                        </a:solidFill>
                      </a:endParaRPr>
                    </a:p>
                    <a:p>
                      <a:pPr marL="0" marR="0" lvl="0" indent="0" algn="ctr" rtl="0">
                        <a:spcBef>
                          <a:spcPts val="0"/>
                        </a:spcBef>
                        <a:spcAft>
                          <a:spcPts val="0"/>
                        </a:spcAft>
                        <a:buNone/>
                      </a:pPr>
                      <a:r>
                        <a:rPr lang="it-IT" sz="1900" dirty="0">
                          <a:solidFill>
                            <a:schemeClr val="tx1"/>
                          </a:solidFill>
                        </a:rPr>
                        <a:t>SCUOLA SEC.I°</a:t>
                      </a:r>
                      <a:endParaRPr dirty="0">
                        <a:solidFill>
                          <a:schemeClr val="tx1"/>
                        </a:solidFill>
                      </a:endParaRPr>
                    </a:p>
                    <a:p>
                      <a:pPr marL="0" marR="0" lvl="0" indent="0" algn="ctr" rtl="0">
                        <a:lnSpc>
                          <a:spcPct val="115000"/>
                        </a:lnSpc>
                        <a:spcBef>
                          <a:spcPts val="0"/>
                        </a:spcBef>
                        <a:spcAft>
                          <a:spcPts val="0"/>
                        </a:spcAft>
                        <a:buNone/>
                      </a:pPr>
                      <a:r>
                        <a:rPr lang="it-IT" sz="1000" dirty="0">
                          <a:solidFill>
                            <a:schemeClr val="tx1"/>
                          </a:solidFill>
                          <a:highlight>
                            <a:srgbClr val="FFFF00"/>
                          </a:highlight>
                        </a:rPr>
                        <a:t>     </a:t>
                      </a:r>
                      <a:endParaRPr dirty="0">
                        <a:solidFill>
                          <a:schemeClr val="tx1"/>
                        </a:solidFill>
                      </a:endParaRPr>
                    </a:p>
                    <a:p>
                      <a:pPr marL="0" marR="0" lvl="0" indent="0" algn="ctr" rtl="0">
                        <a:lnSpc>
                          <a:spcPct val="115000"/>
                        </a:lnSpc>
                        <a:spcBef>
                          <a:spcPts val="0"/>
                        </a:spcBef>
                        <a:spcAft>
                          <a:spcPts val="0"/>
                        </a:spcAft>
                        <a:buNone/>
                      </a:pPr>
                      <a:endParaRPr sz="1000" dirty="0"/>
                    </a:p>
                  </a:txBody>
                  <a:tcPr marL="63225" marR="63225" marT="0" marB="0" anchor="ctr">
                    <a:lnR w="12700" cap="flat" cmpd="sng">
                      <a:solidFill>
                        <a:schemeClr val="dk1"/>
                      </a:solidFill>
                      <a:prstDash val="solid"/>
                      <a:round/>
                      <a:headEnd type="none" w="sm" len="sm"/>
                      <a:tailEnd type="none" w="sm" len="sm"/>
                    </a:lnR>
                    <a:solidFill>
                      <a:schemeClr val="lt1"/>
                    </a:solidFill>
                  </a:tcPr>
                </a:tc>
                <a:tc>
                  <a:txBody>
                    <a:bodyPr/>
                    <a:lstStyle/>
                    <a:p>
                      <a:pPr marL="0" marR="0" lvl="0" indent="0" algn="ctr" rtl="0">
                        <a:lnSpc>
                          <a:spcPct val="115000"/>
                        </a:lnSpc>
                        <a:spcBef>
                          <a:spcPts val="0"/>
                        </a:spcBef>
                        <a:spcAft>
                          <a:spcPts val="0"/>
                        </a:spcAft>
                        <a:buClr>
                          <a:schemeClr val="dk1"/>
                        </a:buClr>
                        <a:buSzPts val="1800"/>
                        <a:buFont typeface="Arial"/>
                        <a:buNone/>
                      </a:pPr>
                      <a:endParaRPr sz="1800" dirty="0"/>
                    </a:p>
                    <a:p>
                      <a:pPr marL="0" marR="0" lvl="0" indent="0" algn="ctr" rtl="0">
                        <a:lnSpc>
                          <a:spcPct val="115000"/>
                        </a:lnSpc>
                        <a:spcBef>
                          <a:spcPts val="0"/>
                        </a:spcBef>
                        <a:spcAft>
                          <a:spcPts val="0"/>
                        </a:spcAft>
                        <a:buClr>
                          <a:schemeClr val="dk1"/>
                        </a:buClr>
                        <a:buSzPts val="1800"/>
                        <a:buFont typeface="Arial"/>
                        <a:buNone/>
                      </a:pPr>
                      <a:endParaRPr sz="1800" dirty="0"/>
                    </a:p>
                  </a:txBody>
                  <a:tcPr marL="63225" marR="63225" marT="0" marB="0" anchor="ctr">
                    <a:lnL w="12700" cap="flat" cmpd="sng">
                      <a:solidFill>
                        <a:schemeClr val="dk1"/>
                      </a:solidFill>
                      <a:prstDash val="solid"/>
                      <a:round/>
                      <a:headEnd type="none" w="sm" len="sm"/>
                      <a:tailEnd type="none" w="sm" len="sm"/>
                    </a:lnL>
                    <a:solidFill>
                      <a:schemeClr val="lt1"/>
                    </a:solidFill>
                  </a:tcPr>
                </a:tc>
              </a:tr>
            </a:tbl>
          </a:graphicData>
        </a:graphic>
      </p:graphicFrame>
      <p:graphicFrame>
        <p:nvGraphicFramePr>
          <p:cNvPr id="453" name="Google Shape;453;p45"/>
          <p:cNvGraphicFramePr/>
          <p:nvPr>
            <p:extLst>
              <p:ext uri="{D42A27DB-BD31-4B8C-83A1-F6EECF244321}">
                <p14:modId xmlns:p14="http://schemas.microsoft.com/office/powerpoint/2010/main" val="3659509837"/>
              </p:ext>
            </p:extLst>
          </p:nvPr>
        </p:nvGraphicFramePr>
        <p:xfrm>
          <a:off x="2267710" y="1367029"/>
          <a:ext cx="9924291" cy="5490973"/>
        </p:xfrm>
        <a:graphic>
          <a:graphicData uri="http://schemas.openxmlformats.org/drawingml/2006/table">
            <a:tbl>
              <a:tblPr firstRow="1" bandRow="1">
                <a:noFill/>
                <a:tableStyleId>{0E11DAA7-9F33-403E-99FB-BAC35A1AEA4F}</a:tableStyleId>
              </a:tblPr>
              <a:tblGrid>
                <a:gridCol w="1927926"/>
                <a:gridCol w="1955921"/>
                <a:gridCol w="1985469"/>
                <a:gridCol w="2013489"/>
                <a:gridCol w="2041486"/>
              </a:tblGrid>
              <a:tr h="483919">
                <a:tc gridSpan="5">
                  <a:txBody>
                    <a:bodyPr/>
                    <a:lstStyle/>
                    <a:p>
                      <a:pPr marL="0" marR="0" lvl="0" indent="0" algn="ctr" rtl="0">
                        <a:spcBef>
                          <a:spcPts val="0"/>
                        </a:spcBef>
                        <a:spcAft>
                          <a:spcPts val="0"/>
                        </a:spcAft>
                        <a:buNone/>
                      </a:pPr>
                      <a:r>
                        <a:rPr lang="it-IT" sz="2000" dirty="0">
                          <a:latin typeface="Times New Roman"/>
                          <a:ea typeface="Times New Roman"/>
                          <a:cs typeface="Times New Roman"/>
                          <a:sym typeface="Times New Roman"/>
                        </a:rPr>
                        <a:t>2024-2025</a:t>
                      </a:r>
                      <a:endParaRPr dirty="0"/>
                    </a:p>
                  </a:txBody>
                  <a:tcPr marL="91450" marR="91450" marT="45725" marB="45725">
                    <a:solidFill>
                      <a:srgbClr val="F63790"/>
                    </a:solidFill>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r>
              <a:tr h="613073">
                <a:tc>
                  <a:txBody>
                    <a:bodyPr/>
                    <a:lstStyle/>
                    <a:p>
                      <a:pPr marL="0" marR="0" lvl="0" indent="0" algn="ctr" rtl="0">
                        <a:lnSpc>
                          <a:spcPct val="100000"/>
                        </a:lnSpc>
                        <a:spcBef>
                          <a:spcPts val="0"/>
                        </a:spcBef>
                        <a:spcAft>
                          <a:spcPts val="0"/>
                        </a:spcAft>
                        <a:buNone/>
                      </a:pPr>
                      <a:endParaRPr sz="1400" b="1">
                        <a:latin typeface="Century Gothic"/>
                        <a:ea typeface="Century Gothic"/>
                        <a:cs typeface="Century Gothic"/>
                        <a:sym typeface="Century Gothic"/>
                      </a:endParaRPr>
                    </a:p>
                  </a:txBody>
                  <a:tcPr marL="91450" marR="91450" marT="45725" marB="45725">
                    <a:solidFill>
                      <a:srgbClr val="FA77B6"/>
                    </a:solidFill>
                  </a:tcPr>
                </a:tc>
                <a:tc>
                  <a:txBody>
                    <a:bodyPr/>
                    <a:lstStyle/>
                    <a:p>
                      <a:pPr marL="0" marR="0" lvl="0" indent="0" algn="ctr" rtl="0">
                        <a:lnSpc>
                          <a:spcPct val="100000"/>
                        </a:lnSpc>
                        <a:spcBef>
                          <a:spcPts val="0"/>
                        </a:spcBef>
                        <a:spcAft>
                          <a:spcPts val="0"/>
                        </a:spcAft>
                        <a:buNone/>
                      </a:pPr>
                      <a:r>
                        <a:rPr lang="it-IT" sz="1400" b="1" dirty="0">
                          <a:latin typeface="Century Gothic"/>
                          <a:ea typeface="Century Gothic"/>
                          <a:cs typeface="Century Gothic"/>
                          <a:sym typeface="Century Gothic"/>
                        </a:rPr>
                        <a:t>DOCENTE</a:t>
                      </a:r>
                      <a:endParaRPr dirty="0"/>
                    </a:p>
                  </a:txBody>
                  <a:tcPr marL="91450" marR="91450" marT="45725" marB="45725">
                    <a:solidFill>
                      <a:srgbClr val="FA77B6"/>
                    </a:solidFill>
                  </a:tcPr>
                </a:tc>
                <a:tc>
                  <a:txBody>
                    <a:bodyPr/>
                    <a:lstStyle/>
                    <a:p>
                      <a:pPr marL="0" marR="0" lvl="0" indent="0" algn="ctr" rtl="0">
                        <a:lnSpc>
                          <a:spcPct val="100000"/>
                        </a:lnSpc>
                        <a:spcBef>
                          <a:spcPts val="0"/>
                        </a:spcBef>
                        <a:spcAft>
                          <a:spcPts val="0"/>
                        </a:spcAft>
                        <a:buNone/>
                      </a:pPr>
                      <a:r>
                        <a:rPr lang="it-IT" sz="1400" b="1">
                          <a:latin typeface="Century Gothic"/>
                          <a:ea typeface="Century Gothic"/>
                          <a:cs typeface="Century Gothic"/>
                          <a:sym typeface="Century Gothic"/>
                        </a:rPr>
                        <a:t>CLASSE 1</a:t>
                      </a:r>
                      <a:endParaRPr/>
                    </a:p>
                  </a:txBody>
                  <a:tcPr marL="91450" marR="91450" marT="45725" marB="45725">
                    <a:solidFill>
                      <a:srgbClr val="FA77B6"/>
                    </a:solidFill>
                  </a:tcPr>
                </a:tc>
                <a:tc>
                  <a:txBody>
                    <a:bodyPr/>
                    <a:lstStyle/>
                    <a:p>
                      <a:pPr marL="0" marR="0" lvl="0" indent="0" algn="ctr" rtl="0">
                        <a:lnSpc>
                          <a:spcPct val="100000"/>
                        </a:lnSpc>
                        <a:spcBef>
                          <a:spcPts val="0"/>
                        </a:spcBef>
                        <a:spcAft>
                          <a:spcPts val="0"/>
                        </a:spcAft>
                        <a:buClr>
                          <a:schemeClr val="dk1"/>
                        </a:buClr>
                        <a:buSzPts val="1400"/>
                        <a:buFont typeface="Century Gothic"/>
                        <a:buNone/>
                      </a:pPr>
                      <a:r>
                        <a:rPr lang="it-IT" sz="1400" b="1">
                          <a:latin typeface="Century Gothic"/>
                          <a:ea typeface="Century Gothic"/>
                          <a:cs typeface="Century Gothic"/>
                          <a:sym typeface="Century Gothic"/>
                        </a:rPr>
                        <a:t>CLASSE 2</a:t>
                      </a:r>
                      <a:endParaRPr/>
                    </a:p>
                  </a:txBody>
                  <a:tcPr marL="91450" marR="91450" marT="45725" marB="45725">
                    <a:solidFill>
                      <a:srgbClr val="FA77B6"/>
                    </a:solidFill>
                  </a:tcPr>
                </a:tc>
                <a:tc>
                  <a:txBody>
                    <a:bodyPr/>
                    <a:lstStyle/>
                    <a:p>
                      <a:pPr marL="0" marR="0" lvl="0" indent="0" algn="ctr" rtl="0">
                        <a:lnSpc>
                          <a:spcPct val="100000"/>
                        </a:lnSpc>
                        <a:spcBef>
                          <a:spcPts val="0"/>
                        </a:spcBef>
                        <a:spcAft>
                          <a:spcPts val="0"/>
                        </a:spcAft>
                        <a:buClr>
                          <a:schemeClr val="dk1"/>
                        </a:buClr>
                        <a:buSzPts val="1400"/>
                        <a:buFont typeface="Century Gothic"/>
                        <a:buNone/>
                      </a:pPr>
                      <a:r>
                        <a:rPr lang="it-IT" sz="1400" b="1">
                          <a:latin typeface="Century Gothic"/>
                          <a:ea typeface="Century Gothic"/>
                          <a:cs typeface="Century Gothic"/>
                          <a:sym typeface="Century Gothic"/>
                        </a:rPr>
                        <a:t>CLASSE 3</a:t>
                      </a:r>
                      <a:endParaRPr/>
                    </a:p>
                  </a:txBody>
                  <a:tcPr marL="91450" marR="91450" marT="45725" marB="45725">
                    <a:solidFill>
                      <a:srgbClr val="FA77B6"/>
                    </a:solidFill>
                  </a:tcPr>
                </a:tc>
              </a:tr>
              <a:tr h="515794">
                <a:tc>
                  <a:txBody>
                    <a:bodyPr/>
                    <a:lstStyle/>
                    <a:p>
                      <a:pPr marL="0" marR="0" lvl="0" indent="0" algn="l" rtl="0">
                        <a:lnSpc>
                          <a:spcPct val="100000"/>
                        </a:lnSpc>
                        <a:spcBef>
                          <a:spcPts val="0"/>
                        </a:spcBef>
                        <a:spcAft>
                          <a:spcPts val="0"/>
                        </a:spcAft>
                        <a:buNone/>
                      </a:pPr>
                      <a:r>
                        <a:rPr lang="it-IT" sz="1400" b="1">
                          <a:latin typeface="Century Gothic"/>
                          <a:ea typeface="Century Gothic"/>
                          <a:cs typeface="Century Gothic"/>
                          <a:sym typeface="Century Gothic"/>
                        </a:rPr>
                        <a:t>LETTERE</a:t>
                      </a:r>
                      <a:endParaRPr/>
                    </a:p>
                  </a:txBody>
                  <a:tcPr marL="68575" marR="68575" marT="0" marB="0">
                    <a:solidFill>
                      <a:srgbClr val="FAD1DA"/>
                    </a:solidFill>
                  </a:tcPr>
                </a:tc>
                <a:tc>
                  <a:txBody>
                    <a:bodyPr/>
                    <a:lstStyle/>
                    <a:p>
                      <a:pPr marL="0" marR="0" lvl="0" indent="0" algn="l" rtl="0">
                        <a:lnSpc>
                          <a:spcPct val="100000"/>
                        </a:lnSpc>
                        <a:spcBef>
                          <a:spcPts val="0"/>
                        </a:spcBef>
                        <a:spcAft>
                          <a:spcPts val="0"/>
                        </a:spcAft>
                        <a:buNone/>
                      </a:pPr>
                      <a:r>
                        <a:rPr lang="it-IT" sz="1400" b="0">
                          <a:latin typeface="Century Gothic"/>
                          <a:ea typeface="Century Gothic"/>
                          <a:cs typeface="Century Gothic"/>
                          <a:sym typeface="Century Gothic"/>
                        </a:rPr>
                        <a:t>COPPOLA </a:t>
                      </a:r>
                      <a:endParaRPr/>
                    </a:p>
                  </a:txBody>
                  <a:tcPr marL="68575" marR="68575" marT="0" marB="0">
                    <a:solidFill>
                      <a:srgbClr val="FAD1DA"/>
                    </a:solidFill>
                  </a:tcPr>
                </a:tc>
                <a:tc>
                  <a:txBody>
                    <a:bodyPr/>
                    <a:lstStyle/>
                    <a:p>
                      <a:pPr marL="0" marR="0" lvl="0" indent="0" algn="l" rtl="0">
                        <a:lnSpc>
                          <a:spcPct val="100000"/>
                        </a:lnSpc>
                        <a:spcBef>
                          <a:spcPts val="0"/>
                        </a:spcBef>
                        <a:spcAft>
                          <a:spcPts val="0"/>
                        </a:spcAft>
                        <a:buNone/>
                      </a:pPr>
                      <a:endParaRPr sz="1400">
                        <a:latin typeface="Century Gothic"/>
                        <a:ea typeface="Century Gothic"/>
                        <a:cs typeface="Century Gothic"/>
                        <a:sym typeface="Century Gothic"/>
                      </a:endParaRPr>
                    </a:p>
                  </a:txBody>
                  <a:tcPr marL="68575" marR="68575" marT="0" marB="0">
                    <a:solidFill>
                      <a:srgbClr val="FAD1DA"/>
                    </a:solidFill>
                  </a:tcPr>
                </a:tc>
                <a:tc>
                  <a:txBody>
                    <a:bodyPr/>
                    <a:lstStyle/>
                    <a:p>
                      <a:pPr marL="0" lvl="0" indent="0" algn="l" rtl="0">
                        <a:spcBef>
                          <a:spcPts val="0"/>
                        </a:spcBef>
                        <a:spcAft>
                          <a:spcPts val="0"/>
                        </a:spcAft>
                        <a:buClr>
                          <a:schemeClr val="dk1"/>
                        </a:buClr>
                        <a:buFont typeface="Arial"/>
                        <a:buNone/>
                      </a:pPr>
                      <a:r>
                        <a:rPr lang="it-IT"/>
                        <a:t>2D(6)</a:t>
                      </a:r>
                      <a:endParaRPr/>
                    </a:p>
                    <a:p>
                      <a:pPr marL="0" marR="0" lvl="0" indent="0" algn="l" rtl="0">
                        <a:lnSpc>
                          <a:spcPct val="100000"/>
                        </a:lnSpc>
                        <a:spcBef>
                          <a:spcPts val="0"/>
                        </a:spcBef>
                        <a:spcAft>
                          <a:spcPts val="0"/>
                        </a:spcAft>
                        <a:buNone/>
                      </a:pPr>
                      <a:r>
                        <a:rPr lang="it-IT"/>
                        <a:t>2F</a:t>
                      </a:r>
                      <a:r>
                        <a:rPr lang="it-IT" sz="1400">
                          <a:latin typeface="Century Gothic"/>
                          <a:ea typeface="Century Gothic"/>
                          <a:cs typeface="Century Gothic"/>
                          <a:sym typeface="Century Gothic"/>
                        </a:rPr>
                        <a:t>(6) </a:t>
                      </a:r>
                      <a:endParaRPr/>
                    </a:p>
                  </a:txBody>
                  <a:tcPr marL="68575" marR="68575" marT="0" marB="0">
                    <a:solidFill>
                      <a:srgbClr val="FAD1DA"/>
                    </a:solidFill>
                  </a:tcPr>
                </a:tc>
                <a:tc>
                  <a:txBody>
                    <a:bodyPr/>
                    <a:lstStyle/>
                    <a:p>
                      <a:pPr marL="0" marR="0" lvl="0" indent="0" algn="l" rtl="0">
                        <a:lnSpc>
                          <a:spcPct val="100000"/>
                        </a:lnSpc>
                        <a:spcBef>
                          <a:spcPts val="0"/>
                        </a:spcBef>
                        <a:spcAft>
                          <a:spcPts val="0"/>
                        </a:spcAft>
                        <a:buNone/>
                      </a:pPr>
                      <a:r>
                        <a:rPr lang="it-IT"/>
                        <a:t>3G</a:t>
                      </a:r>
                      <a:r>
                        <a:rPr lang="it-IT" sz="1400">
                          <a:latin typeface="Century Gothic"/>
                          <a:ea typeface="Century Gothic"/>
                          <a:cs typeface="Century Gothic"/>
                          <a:sym typeface="Century Gothic"/>
                        </a:rPr>
                        <a:t>(6)</a:t>
                      </a:r>
                      <a:endParaRPr/>
                    </a:p>
                  </a:txBody>
                  <a:tcPr marL="68575" marR="68575" marT="0" marB="0">
                    <a:solidFill>
                      <a:srgbClr val="FAD1DA"/>
                    </a:solidFill>
                  </a:tcPr>
                </a:tc>
              </a:tr>
              <a:tr h="319289">
                <a:tc>
                  <a:txBody>
                    <a:bodyPr/>
                    <a:lstStyle/>
                    <a:p>
                      <a:pPr marL="0" marR="0" lvl="0" indent="0" algn="l" rtl="0">
                        <a:lnSpc>
                          <a:spcPct val="100000"/>
                        </a:lnSpc>
                        <a:spcBef>
                          <a:spcPts val="0"/>
                        </a:spcBef>
                        <a:spcAft>
                          <a:spcPts val="0"/>
                        </a:spcAft>
                        <a:buNone/>
                      </a:pPr>
                      <a:endParaRPr sz="1400">
                        <a:latin typeface="Century Gothic"/>
                        <a:ea typeface="Century Gothic"/>
                        <a:cs typeface="Century Gothic"/>
                        <a:sym typeface="Century Gothic"/>
                      </a:endParaRPr>
                    </a:p>
                  </a:txBody>
                  <a:tcPr marL="68575" marR="68575" marT="0" marB="0">
                    <a:solidFill>
                      <a:srgbClr val="FA77B6"/>
                    </a:solidFill>
                  </a:tcPr>
                </a:tc>
                <a:tc>
                  <a:txBody>
                    <a:bodyPr/>
                    <a:lstStyle/>
                    <a:p>
                      <a:pPr marL="0" marR="0" lvl="0" indent="0" algn="l" rtl="0">
                        <a:lnSpc>
                          <a:spcPct val="100000"/>
                        </a:lnSpc>
                        <a:spcBef>
                          <a:spcPts val="0"/>
                        </a:spcBef>
                        <a:spcAft>
                          <a:spcPts val="0"/>
                        </a:spcAft>
                        <a:buNone/>
                      </a:pPr>
                      <a:r>
                        <a:rPr lang="it-IT" sz="1400" b="0">
                          <a:latin typeface="Century Gothic"/>
                          <a:ea typeface="Century Gothic"/>
                          <a:cs typeface="Century Gothic"/>
                          <a:sym typeface="Century Gothic"/>
                        </a:rPr>
                        <a:t>FICANO</a:t>
                      </a:r>
                      <a:endParaRPr/>
                    </a:p>
                  </a:txBody>
                  <a:tcPr marL="68575" marR="68575" marT="0" marB="0">
                    <a:solidFill>
                      <a:srgbClr val="FA77B6"/>
                    </a:solidFill>
                  </a:tcPr>
                </a:tc>
                <a:tc>
                  <a:txBody>
                    <a:bodyPr/>
                    <a:lstStyle/>
                    <a:p>
                      <a:pPr marL="0" marR="0" lvl="0" indent="0" algn="l" rtl="0">
                        <a:lnSpc>
                          <a:spcPct val="100000"/>
                        </a:lnSpc>
                        <a:spcBef>
                          <a:spcPts val="0"/>
                        </a:spcBef>
                        <a:spcAft>
                          <a:spcPts val="0"/>
                        </a:spcAft>
                        <a:buNone/>
                      </a:pPr>
                      <a:r>
                        <a:rPr lang="it-IT" sz="1400">
                          <a:latin typeface="Century Gothic"/>
                          <a:ea typeface="Century Gothic"/>
                          <a:cs typeface="Century Gothic"/>
                          <a:sym typeface="Century Gothic"/>
                        </a:rPr>
                        <a:t>1B(6)</a:t>
                      </a:r>
                      <a:endParaRPr/>
                    </a:p>
                  </a:txBody>
                  <a:tcPr marL="68575" marR="68575" marT="0" marB="0">
                    <a:solidFill>
                      <a:srgbClr val="FA77B6"/>
                    </a:solidFill>
                  </a:tcPr>
                </a:tc>
                <a:tc>
                  <a:txBody>
                    <a:bodyPr/>
                    <a:lstStyle/>
                    <a:p>
                      <a:pPr marL="0" marR="0" lvl="0" indent="0" algn="l" rtl="0">
                        <a:lnSpc>
                          <a:spcPct val="100000"/>
                        </a:lnSpc>
                        <a:spcBef>
                          <a:spcPts val="0"/>
                        </a:spcBef>
                        <a:spcAft>
                          <a:spcPts val="0"/>
                        </a:spcAft>
                        <a:buNone/>
                      </a:pPr>
                      <a:r>
                        <a:rPr lang="it-IT" sz="1400">
                          <a:latin typeface="Century Gothic"/>
                          <a:ea typeface="Century Gothic"/>
                          <a:cs typeface="Century Gothic"/>
                          <a:sym typeface="Century Gothic"/>
                        </a:rPr>
                        <a:t>2</a:t>
                      </a:r>
                      <a:r>
                        <a:rPr lang="it-IT"/>
                        <a:t>B</a:t>
                      </a:r>
                      <a:r>
                        <a:rPr lang="it-IT" sz="1400">
                          <a:latin typeface="Century Gothic"/>
                          <a:ea typeface="Century Gothic"/>
                          <a:cs typeface="Century Gothic"/>
                          <a:sym typeface="Century Gothic"/>
                        </a:rPr>
                        <a:t>(6)</a:t>
                      </a:r>
                      <a:endParaRPr/>
                    </a:p>
                  </a:txBody>
                  <a:tcPr marL="68575" marR="68575" marT="0" marB="0">
                    <a:solidFill>
                      <a:srgbClr val="FA77B6"/>
                    </a:solidFill>
                  </a:tcPr>
                </a:tc>
                <a:tc>
                  <a:txBody>
                    <a:bodyPr/>
                    <a:lstStyle/>
                    <a:p>
                      <a:pPr marL="0" marR="0" lvl="0" indent="0" algn="l" rtl="0">
                        <a:lnSpc>
                          <a:spcPct val="100000"/>
                        </a:lnSpc>
                        <a:spcBef>
                          <a:spcPts val="0"/>
                        </a:spcBef>
                        <a:spcAft>
                          <a:spcPts val="0"/>
                        </a:spcAft>
                        <a:buNone/>
                      </a:pPr>
                      <a:r>
                        <a:rPr lang="it-IT" sz="1400">
                          <a:latin typeface="Century Gothic"/>
                          <a:ea typeface="Century Gothic"/>
                          <a:cs typeface="Century Gothic"/>
                          <a:sym typeface="Century Gothic"/>
                        </a:rPr>
                        <a:t>3C (6)</a:t>
                      </a:r>
                      <a:endParaRPr/>
                    </a:p>
                  </a:txBody>
                  <a:tcPr marL="68575" marR="68575" marT="0" marB="0">
                    <a:solidFill>
                      <a:srgbClr val="FA77B6"/>
                    </a:solidFill>
                  </a:tcPr>
                </a:tc>
              </a:tr>
              <a:tr h="581162">
                <a:tc>
                  <a:txBody>
                    <a:bodyPr/>
                    <a:lstStyle/>
                    <a:p>
                      <a:pPr marL="0" marR="0" lvl="0" indent="0" algn="l" rtl="0">
                        <a:lnSpc>
                          <a:spcPct val="100000"/>
                        </a:lnSpc>
                        <a:spcBef>
                          <a:spcPts val="0"/>
                        </a:spcBef>
                        <a:spcAft>
                          <a:spcPts val="0"/>
                        </a:spcAft>
                        <a:buNone/>
                      </a:pPr>
                      <a:endParaRPr sz="1400">
                        <a:latin typeface="Century Gothic"/>
                        <a:ea typeface="Century Gothic"/>
                        <a:cs typeface="Century Gothic"/>
                        <a:sym typeface="Century Gothic"/>
                      </a:endParaRPr>
                    </a:p>
                  </a:txBody>
                  <a:tcPr marL="68575" marR="68575" marT="0" marB="0">
                    <a:solidFill>
                      <a:srgbClr val="FAD1DA"/>
                    </a:solidFill>
                  </a:tcPr>
                </a:tc>
                <a:tc>
                  <a:txBody>
                    <a:bodyPr/>
                    <a:lstStyle/>
                    <a:p>
                      <a:pPr marL="0" marR="0" lvl="0" indent="0" algn="l" rtl="0">
                        <a:lnSpc>
                          <a:spcPct val="100000"/>
                        </a:lnSpc>
                        <a:spcBef>
                          <a:spcPts val="0"/>
                        </a:spcBef>
                        <a:spcAft>
                          <a:spcPts val="0"/>
                        </a:spcAft>
                        <a:buNone/>
                      </a:pPr>
                      <a:r>
                        <a:rPr lang="it-IT" sz="1400" b="0">
                          <a:latin typeface="Century Gothic"/>
                          <a:ea typeface="Century Gothic"/>
                          <a:cs typeface="Century Gothic"/>
                          <a:sym typeface="Century Gothic"/>
                        </a:rPr>
                        <a:t>CESARATTO</a:t>
                      </a:r>
                      <a:endParaRPr/>
                    </a:p>
                  </a:txBody>
                  <a:tcPr marL="68575" marR="68575" marT="0" marB="0">
                    <a:solidFill>
                      <a:srgbClr val="FAD1DA"/>
                    </a:solidFill>
                  </a:tcPr>
                </a:tc>
                <a:tc>
                  <a:txBody>
                    <a:bodyPr/>
                    <a:lstStyle/>
                    <a:p>
                      <a:pPr marL="0" marR="0" lvl="0" indent="0" algn="l" rtl="0">
                        <a:lnSpc>
                          <a:spcPct val="100000"/>
                        </a:lnSpc>
                        <a:spcBef>
                          <a:spcPts val="0"/>
                        </a:spcBef>
                        <a:spcAft>
                          <a:spcPts val="0"/>
                        </a:spcAft>
                        <a:buNone/>
                      </a:pPr>
                      <a:r>
                        <a:rPr lang="it-IT" sz="1400">
                          <a:latin typeface="Century Gothic"/>
                          <a:ea typeface="Century Gothic"/>
                          <a:cs typeface="Century Gothic"/>
                          <a:sym typeface="Century Gothic"/>
                        </a:rPr>
                        <a:t>1E</a:t>
                      </a:r>
                      <a:r>
                        <a:rPr lang="it-IT" sz="1400">
                          <a:solidFill>
                            <a:srgbClr val="000000"/>
                          </a:solidFill>
                          <a:latin typeface="Century Gothic"/>
                          <a:ea typeface="Century Gothic"/>
                          <a:cs typeface="Century Gothic"/>
                          <a:sym typeface="Century Gothic"/>
                        </a:rPr>
                        <a:t>(</a:t>
                      </a:r>
                      <a:r>
                        <a:rPr lang="it-IT">
                          <a:solidFill>
                            <a:srgbClr val="000000"/>
                          </a:solidFill>
                        </a:rPr>
                        <a:t>4</a:t>
                      </a:r>
                      <a:r>
                        <a:rPr lang="it-IT" sz="1400">
                          <a:solidFill>
                            <a:srgbClr val="000000"/>
                          </a:solidFill>
                          <a:latin typeface="Century Gothic"/>
                          <a:ea typeface="Century Gothic"/>
                          <a:cs typeface="Century Gothic"/>
                          <a:sym typeface="Century Gothic"/>
                        </a:rPr>
                        <a:t>)</a:t>
                      </a:r>
                      <a:endParaRPr sz="1400">
                        <a:solidFill>
                          <a:srgbClr val="000000"/>
                        </a:solidFill>
                        <a:latin typeface="Century Gothic"/>
                        <a:ea typeface="Century Gothic"/>
                        <a:cs typeface="Century Gothic"/>
                        <a:sym typeface="Century Gothic"/>
                      </a:endParaRPr>
                    </a:p>
                    <a:p>
                      <a:pPr marL="0" marR="0" lvl="0" indent="0" algn="l" rtl="0">
                        <a:lnSpc>
                          <a:spcPct val="100000"/>
                        </a:lnSpc>
                        <a:spcBef>
                          <a:spcPts val="0"/>
                        </a:spcBef>
                        <a:spcAft>
                          <a:spcPts val="0"/>
                        </a:spcAft>
                        <a:buNone/>
                      </a:pPr>
                      <a:r>
                        <a:rPr lang="it-IT">
                          <a:solidFill>
                            <a:srgbClr val="000000"/>
                          </a:solidFill>
                        </a:rPr>
                        <a:t>1B (4)</a:t>
                      </a:r>
                      <a:endParaRPr>
                        <a:solidFill>
                          <a:srgbClr val="000000"/>
                        </a:solidFill>
                      </a:endParaRPr>
                    </a:p>
                  </a:txBody>
                  <a:tcPr marL="68575" marR="68575" marT="0" marB="0">
                    <a:solidFill>
                      <a:srgbClr val="FAD1DA"/>
                    </a:solidFill>
                  </a:tcPr>
                </a:tc>
                <a:tc>
                  <a:txBody>
                    <a:bodyPr/>
                    <a:lstStyle/>
                    <a:p>
                      <a:pPr marL="0" marR="0" lvl="0" indent="0" algn="l" rtl="0">
                        <a:lnSpc>
                          <a:spcPct val="100000"/>
                        </a:lnSpc>
                        <a:spcBef>
                          <a:spcPts val="0"/>
                        </a:spcBef>
                        <a:spcAft>
                          <a:spcPts val="0"/>
                        </a:spcAft>
                        <a:buNone/>
                      </a:pPr>
                      <a:r>
                        <a:rPr lang="it-IT" sz="1400">
                          <a:latin typeface="Century Gothic"/>
                          <a:ea typeface="Century Gothic"/>
                          <a:cs typeface="Century Gothic"/>
                          <a:sym typeface="Century Gothic"/>
                        </a:rPr>
                        <a:t>2E </a:t>
                      </a:r>
                      <a:r>
                        <a:rPr lang="it-IT" sz="1400">
                          <a:solidFill>
                            <a:srgbClr val="000000"/>
                          </a:solidFill>
                          <a:latin typeface="Century Gothic"/>
                          <a:ea typeface="Century Gothic"/>
                          <a:cs typeface="Century Gothic"/>
                          <a:sym typeface="Century Gothic"/>
                        </a:rPr>
                        <a:t>(4) </a:t>
                      </a:r>
                      <a:endParaRPr/>
                    </a:p>
                    <a:p>
                      <a:pPr marL="0" marR="0" lvl="0" indent="0" algn="l" rtl="0">
                        <a:lnSpc>
                          <a:spcPct val="100000"/>
                        </a:lnSpc>
                        <a:spcBef>
                          <a:spcPts val="0"/>
                        </a:spcBef>
                        <a:spcAft>
                          <a:spcPts val="0"/>
                        </a:spcAft>
                        <a:buNone/>
                      </a:pPr>
                      <a:endParaRPr sz="1400">
                        <a:latin typeface="Century Gothic"/>
                        <a:ea typeface="Century Gothic"/>
                        <a:cs typeface="Century Gothic"/>
                        <a:sym typeface="Century Gothic"/>
                      </a:endParaRPr>
                    </a:p>
                  </a:txBody>
                  <a:tcPr marL="68575" marR="68575" marT="0" marB="0">
                    <a:solidFill>
                      <a:srgbClr val="FAD1DA"/>
                    </a:solidFill>
                  </a:tcPr>
                </a:tc>
                <a:tc>
                  <a:txBody>
                    <a:bodyPr/>
                    <a:lstStyle/>
                    <a:p>
                      <a:pPr marL="0" marR="0" lvl="0" indent="0" algn="l" rtl="0">
                        <a:lnSpc>
                          <a:spcPct val="100000"/>
                        </a:lnSpc>
                        <a:spcBef>
                          <a:spcPts val="0"/>
                        </a:spcBef>
                        <a:spcAft>
                          <a:spcPts val="0"/>
                        </a:spcAft>
                        <a:buNone/>
                      </a:pPr>
                      <a:r>
                        <a:rPr lang="it-IT" sz="1400">
                          <a:latin typeface="Century Gothic"/>
                          <a:ea typeface="Century Gothic"/>
                          <a:cs typeface="Century Gothic"/>
                          <a:sym typeface="Century Gothic"/>
                        </a:rPr>
                        <a:t>3</a:t>
                      </a:r>
                      <a:r>
                        <a:rPr lang="it-IT"/>
                        <a:t>E</a:t>
                      </a:r>
                      <a:r>
                        <a:rPr lang="it-IT" sz="1400">
                          <a:latin typeface="Century Gothic"/>
                          <a:ea typeface="Century Gothic"/>
                          <a:cs typeface="Century Gothic"/>
                          <a:sym typeface="Century Gothic"/>
                        </a:rPr>
                        <a:t> </a:t>
                      </a:r>
                      <a:r>
                        <a:rPr lang="it-IT" sz="1400">
                          <a:solidFill>
                            <a:srgbClr val="000000"/>
                          </a:solidFill>
                          <a:latin typeface="Century Gothic"/>
                          <a:ea typeface="Century Gothic"/>
                          <a:cs typeface="Century Gothic"/>
                          <a:sym typeface="Century Gothic"/>
                        </a:rPr>
                        <a:t>(4) </a:t>
                      </a:r>
                      <a:endParaRPr/>
                    </a:p>
                  </a:txBody>
                  <a:tcPr marL="68575" marR="68575" marT="0" marB="0">
                    <a:solidFill>
                      <a:srgbClr val="FAD1DA"/>
                    </a:solidFill>
                  </a:tcPr>
                </a:tc>
              </a:tr>
              <a:tr h="275231">
                <a:tc>
                  <a:txBody>
                    <a:bodyPr/>
                    <a:lstStyle/>
                    <a:p>
                      <a:pPr marL="0" marR="0" lvl="0" indent="0" algn="l" rtl="0">
                        <a:lnSpc>
                          <a:spcPct val="100000"/>
                        </a:lnSpc>
                        <a:spcBef>
                          <a:spcPts val="0"/>
                        </a:spcBef>
                        <a:spcAft>
                          <a:spcPts val="0"/>
                        </a:spcAft>
                        <a:buNone/>
                      </a:pPr>
                      <a:endParaRPr sz="1400">
                        <a:latin typeface="Century Gothic"/>
                        <a:ea typeface="Century Gothic"/>
                        <a:cs typeface="Century Gothic"/>
                        <a:sym typeface="Century Gothic"/>
                      </a:endParaRPr>
                    </a:p>
                  </a:txBody>
                  <a:tcPr marL="68575" marR="68575" marT="0" marB="0">
                    <a:solidFill>
                      <a:srgbClr val="FA77B6"/>
                    </a:solidFill>
                  </a:tcPr>
                </a:tc>
                <a:tc>
                  <a:txBody>
                    <a:bodyPr/>
                    <a:lstStyle/>
                    <a:p>
                      <a:pPr marL="0" marR="0" lvl="0" indent="0" algn="l" rtl="0">
                        <a:lnSpc>
                          <a:spcPct val="100000"/>
                        </a:lnSpc>
                        <a:spcBef>
                          <a:spcPts val="0"/>
                        </a:spcBef>
                        <a:spcAft>
                          <a:spcPts val="0"/>
                        </a:spcAft>
                        <a:buNone/>
                      </a:pPr>
                      <a:r>
                        <a:rPr lang="it-IT" sz="1400" b="0">
                          <a:latin typeface="Century Gothic"/>
                          <a:ea typeface="Century Gothic"/>
                          <a:cs typeface="Century Gothic"/>
                          <a:sym typeface="Century Gothic"/>
                        </a:rPr>
                        <a:t>GUSMANO  </a:t>
                      </a:r>
                      <a:endParaRPr/>
                    </a:p>
                  </a:txBody>
                  <a:tcPr marL="68575" marR="68575" marT="0" marB="0">
                    <a:solidFill>
                      <a:srgbClr val="FA77B6"/>
                    </a:solidFill>
                  </a:tcPr>
                </a:tc>
                <a:tc>
                  <a:txBody>
                    <a:bodyPr/>
                    <a:lstStyle/>
                    <a:p>
                      <a:pPr marL="0" lvl="0" indent="0" algn="l" rtl="0">
                        <a:spcBef>
                          <a:spcPts val="0"/>
                        </a:spcBef>
                        <a:spcAft>
                          <a:spcPts val="0"/>
                        </a:spcAft>
                        <a:buClr>
                          <a:schemeClr val="dk1"/>
                        </a:buClr>
                        <a:buFont typeface="Arial"/>
                        <a:buNone/>
                      </a:pPr>
                      <a:r>
                        <a:rPr lang="it-IT"/>
                        <a:t>1A(6) </a:t>
                      </a:r>
                      <a:endParaRPr sz="1400">
                        <a:latin typeface="Century Gothic"/>
                        <a:ea typeface="Century Gothic"/>
                        <a:cs typeface="Century Gothic"/>
                        <a:sym typeface="Century Gothic"/>
                      </a:endParaRPr>
                    </a:p>
                  </a:txBody>
                  <a:tcPr marL="68575" marR="68575" marT="0" marB="0">
                    <a:solidFill>
                      <a:srgbClr val="FA77B6"/>
                    </a:solidFill>
                  </a:tcPr>
                </a:tc>
                <a:tc>
                  <a:txBody>
                    <a:bodyPr/>
                    <a:lstStyle/>
                    <a:p>
                      <a:pPr marL="0" marR="0" lvl="0" indent="0" algn="l" rtl="0">
                        <a:lnSpc>
                          <a:spcPct val="100000"/>
                        </a:lnSpc>
                        <a:spcBef>
                          <a:spcPts val="0"/>
                        </a:spcBef>
                        <a:spcAft>
                          <a:spcPts val="0"/>
                        </a:spcAft>
                        <a:buNone/>
                      </a:pPr>
                      <a:endParaRPr/>
                    </a:p>
                  </a:txBody>
                  <a:tcPr marL="68575" marR="68575" marT="0" marB="0">
                    <a:solidFill>
                      <a:srgbClr val="FA77B6"/>
                    </a:solidFill>
                  </a:tcPr>
                </a:tc>
                <a:tc>
                  <a:txBody>
                    <a:bodyPr/>
                    <a:lstStyle/>
                    <a:p>
                      <a:pPr marL="0" marR="0" lvl="0" indent="0" algn="l" rtl="0">
                        <a:lnSpc>
                          <a:spcPct val="100000"/>
                        </a:lnSpc>
                        <a:spcBef>
                          <a:spcPts val="0"/>
                        </a:spcBef>
                        <a:spcAft>
                          <a:spcPts val="0"/>
                        </a:spcAft>
                        <a:buNone/>
                      </a:pPr>
                      <a:r>
                        <a:rPr lang="it-IT" sz="1400">
                          <a:latin typeface="Century Gothic"/>
                          <a:ea typeface="Century Gothic"/>
                          <a:cs typeface="Century Gothic"/>
                          <a:sym typeface="Century Gothic"/>
                        </a:rPr>
                        <a:t>3A (6)</a:t>
                      </a:r>
                      <a:endParaRPr sz="1400">
                        <a:latin typeface="Century Gothic"/>
                        <a:ea typeface="Century Gothic"/>
                        <a:cs typeface="Century Gothic"/>
                        <a:sym typeface="Century Gothic"/>
                      </a:endParaRPr>
                    </a:p>
                  </a:txBody>
                  <a:tcPr marL="68575" marR="68575" marT="0" marB="0">
                    <a:solidFill>
                      <a:srgbClr val="FA77B6"/>
                    </a:solidFill>
                  </a:tcPr>
                </a:tc>
              </a:tr>
              <a:tr h="358120">
                <a:tc>
                  <a:txBody>
                    <a:bodyPr/>
                    <a:lstStyle/>
                    <a:p>
                      <a:pPr marL="0" marR="0" lvl="0" indent="0" algn="l" rtl="0">
                        <a:lnSpc>
                          <a:spcPct val="100000"/>
                        </a:lnSpc>
                        <a:spcBef>
                          <a:spcPts val="0"/>
                        </a:spcBef>
                        <a:spcAft>
                          <a:spcPts val="0"/>
                        </a:spcAft>
                        <a:buNone/>
                      </a:pPr>
                      <a:endParaRPr sz="1400">
                        <a:latin typeface="Century Gothic"/>
                        <a:ea typeface="Century Gothic"/>
                        <a:cs typeface="Century Gothic"/>
                        <a:sym typeface="Century Gothic"/>
                      </a:endParaRPr>
                    </a:p>
                  </a:txBody>
                  <a:tcPr marL="68575" marR="68575" marT="0" marB="0">
                    <a:solidFill>
                      <a:srgbClr val="FAD1DA"/>
                    </a:solidFill>
                  </a:tcPr>
                </a:tc>
                <a:tc>
                  <a:txBody>
                    <a:bodyPr/>
                    <a:lstStyle/>
                    <a:p>
                      <a:pPr marL="0" marR="0" lvl="0" indent="0" algn="l" rtl="0">
                        <a:lnSpc>
                          <a:spcPct val="100000"/>
                        </a:lnSpc>
                        <a:spcBef>
                          <a:spcPts val="0"/>
                        </a:spcBef>
                        <a:spcAft>
                          <a:spcPts val="0"/>
                        </a:spcAft>
                        <a:buNone/>
                      </a:pPr>
                      <a:r>
                        <a:rPr lang="it-IT" sz="1400" b="0">
                          <a:latin typeface="Century Gothic"/>
                          <a:ea typeface="Century Gothic"/>
                          <a:cs typeface="Century Gothic"/>
                          <a:sym typeface="Century Gothic"/>
                        </a:rPr>
                        <a:t>TOMASSONI</a:t>
                      </a:r>
                      <a:endParaRPr/>
                    </a:p>
                  </a:txBody>
                  <a:tcPr marL="68575" marR="68575" marT="0" marB="0">
                    <a:solidFill>
                      <a:srgbClr val="FAD1DA"/>
                    </a:solidFill>
                  </a:tcPr>
                </a:tc>
                <a:tc>
                  <a:txBody>
                    <a:bodyPr/>
                    <a:lstStyle/>
                    <a:p>
                      <a:pPr marL="0" marR="0" lvl="0" indent="0" algn="l" rtl="0">
                        <a:lnSpc>
                          <a:spcPct val="100000"/>
                        </a:lnSpc>
                        <a:spcBef>
                          <a:spcPts val="0"/>
                        </a:spcBef>
                        <a:spcAft>
                          <a:spcPts val="0"/>
                        </a:spcAft>
                        <a:buNone/>
                      </a:pPr>
                      <a:r>
                        <a:rPr lang="it-IT" sz="1400">
                          <a:latin typeface="Century Gothic"/>
                          <a:ea typeface="Century Gothic"/>
                          <a:cs typeface="Century Gothic"/>
                          <a:sym typeface="Century Gothic"/>
                        </a:rPr>
                        <a:t>1</a:t>
                      </a:r>
                      <a:r>
                        <a:rPr lang="it-IT"/>
                        <a:t>F</a:t>
                      </a:r>
                      <a:r>
                        <a:rPr lang="it-IT" sz="1400">
                          <a:latin typeface="Century Gothic"/>
                          <a:ea typeface="Century Gothic"/>
                          <a:cs typeface="Century Gothic"/>
                          <a:sym typeface="Century Gothic"/>
                        </a:rPr>
                        <a:t> (6)</a:t>
                      </a:r>
                      <a:endParaRPr/>
                    </a:p>
                  </a:txBody>
                  <a:tcPr marL="68575" marR="68575" marT="0" marB="0">
                    <a:solidFill>
                      <a:srgbClr val="FAD1DA"/>
                    </a:solidFill>
                  </a:tcPr>
                </a:tc>
                <a:tc>
                  <a:txBody>
                    <a:bodyPr/>
                    <a:lstStyle/>
                    <a:p>
                      <a:pPr marL="0" marR="0" lvl="0" indent="0" algn="l" rtl="0">
                        <a:lnSpc>
                          <a:spcPct val="100000"/>
                        </a:lnSpc>
                        <a:spcBef>
                          <a:spcPts val="0"/>
                        </a:spcBef>
                        <a:spcAft>
                          <a:spcPts val="0"/>
                        </a:spcAft>
                        <a:buNone/>
                      </a:pPr>
                      <a:r>
                        <a:rPr lang="it-IT" sz="1400">
                          <a:latin typeface="Century Gothic"/>
                          <a:ea typeface="Century Gothic"/>
                          <a:cs typeface="Century Gothic"/>
                          <a:sym typeface="Century Gothic"/>
                        </a:rPr>
                        <a:t>2</a:t>
                      </a:r>
                      <a:r>
                        <a:rPr lang="it-IT"/>
                        <a:t>H</a:t>
                      </a:r>
                      <a:r>
                        <a:rPr lang="it-IT" sz="1400">
                          <a:latin typeface="Century Gothic"/>
                          <a:ea typeface="Century Gothic"/>
                          <a:cs typeface="Century Gothic"/>
                          <a:sym typeface="Century Gothic"/>
                        </a:rPr>
                        <a:t> (6)</a:t>
                      </a:r>
                      <a:endParaRPr/>
                    </a:p>
                  </a:txBody>
                  <a:tcPr marL="68575" marR="68575" marT="0" marB="0">
                    <a:solidFill>
                      <a:srgbClr val="FAD1DA"/>
                    </a:solidFill>
                  </a:tcPr>
                </a:tc>
                <a:tc>
                  <a:txBody>
                    <a:bodyPr/>
                    <a:lstStyle/>
                    <a:p>
                      <a:pPr marL="0" marR="0" lvl="0" indent="0" algn="l" rtl="0">
                        <a:lnSpc>
                          <a:spcPct val="100000"/>
                        </a:lnSpc>
                        <a:spcBef>
                          <a:spcPts val="0"/>
                        </a:spcBef>
                        <a:spcAft>
                          <a:spcPts val="0"/>
                        </a:spcAft>
                        <a:buNone/>
                      </a:pPr>
                      <a:r>
                        <a:rPr lang="it-IT" sz="1400">
                          <a:latin typeface="Century Gothic"/>
                          <a:ea typeface="Century Gothic"/>
                          <a:cs typeface="Century Gothic"/>
                          <a:sym typeface="Century Gothic"/>
                        </a:rPr>
                        <a:t>3 </a:t>
                      </a:r>
                      <a:r>
                        <a:rPr lang="it-IT"/>
                        <a:t>E</a:t>
                      </a:r>
                      <a:r>
                        <a:rPr lang="it-IT" sz="1400">
                          <a:latin typeface="Century Gothic"/>
                          <a:ea typeface="Century Gothic"/>
                          <a:cs typeface="Century Gothic"/>
                          <a:sym typeface="Century Gothic"/>
                        </a:rPr>
                        <a:t> (6)</a:t>
                      </a:r>
                      <a:endParaRPr/>
                    </a:p>
                  </a:txBody>
                  <a:tcPr marL="68575" marR="68575" marT="0" marB="0">
                    <a:solidFill>
                      <a:srgbClr val="FAD1DA"/>
                    </a:solidFill>
                  </a:tcPr>
                </a:tc>
              </a:tr>
              <a:tr h="581162">
                <a:tc>
                  <a:txBody>
                    <a:bodyPr/>
                    <a:lstStyle/>
                    <a:p>
                      <a:pPr marL="0" marR="0" lvl="0" indent="0" algn="l" rtl="0">
                        <a:lnSpc>
                          <a:spcPct val="100000"/>
                        </a:lnSpc>
                        <a:spcBef>
                          <a:spcPts val="0"/>
                        </a:spcBef>
                        <a:spcAft>
                          <a:spcPts val="0"/>
                        </a:spcAft>
                        <a:buNone/>
                      </a:pPr>
                      <a:endParaRPr sz="1400">
                        <a:latin typeface="Century Gothic"/>
                        <a:ea typeface="Century Gothic"/>
                        <a:cs typeface="Century Gothic"/>
                        <a:sym typeface="Century Gothic"/>
                      </a:endParaRPr>
                    </a:p>
                  </a:txBody>
                  <a:tcPr marL="68575" marR="68575" marT="0" marB="0">
                    <a:solidFill>
                      <a:srgbClr val="F63790">
                        <a:alpha val="76470"/>
                      </a:srgbClr>
                    </a:solidFill>
                  </a:tcPr>
                </a:tc>
                <a:tc>
                  <a:txBody>
                    <a:bodyPr/>
                    <a:lstStyle/>
                    <a:p>
                      <a:pPr marL="0" marR="0" lvl="0" indent="0" algn="l" rtl="0">
                        <a:lnSpc>
                          <a:spcPct val="100000"/>
                        </a:lnSpc>
                        <a:spcBef>
                          <a:spcPts val="0"/>
                        </a:spcBef>
                        <a:spcAft>
                          <a:spcPts val="0"/>
                        </a:spcAft>
                        <a:buNone/>
                      </a:pPr>
                      <a:r>
                        <a:rPr lang="it-IT" sz="1400" b="0">
                          <a:latin typeface="Century Gothic"/>
                          <a:ea typeface="Century Gothic"/>
                          <a:cs typeface="Century Gothic"/>
                          <a:sym typeface="Century Gothic"/>
                        </a:rPr>
                        <a:t>LA ROCCA  </a:t>
                      </a:r>
                      <a:endParaRPr/>
                    </a:p>
                  </a:txBody>
                  <a:tcPr marL="68575" marR="68575" marT="0" marB="0">
                    <a:solidFill>
                      <a:srgbClr val="F63790">
                        <a:alpha val="76470"/>
                      </a:srgbClr>
                    </a:solidFill>
                  </a:tcPr>
                </a:tc>
                <a:tc>
                  <a:txBody>
                    <a:bodyPr/>
                    <a:lstStyle/>
                    <a:p>
                      <a:pPr marL="0" marR="0" lvl="0" indent="0" algn="l" rtl="0">
                        <a:lnSpc>
                          <a:spcPct val="100000"/>
                        </a:lnSpc>
                        <a:spcBef>
                          <a:spcPts val="0"/>
                        </a:spcBef>
                        <a:spcAft>
                          <a:spcPts val="0"/>
                        </a:spcAft>
                        <a:buNone/>
                      </a:pPr>
                      <a:r>
                        <a:rPr lang="it-IT" sz="1400">
                          <a:solidFill>
                            <a:srgbClr val="000000"/>
                          </a:solidFill>
                          <a:latin typeface="Century Gothic"/>
                          <a:ea typeface="Century Gothic"/>
                          <a:cs typeface="Century Gothic"/>
                          <a:sym typeface="Century Gothic"/>
                        </a:rPr>
                        <a:t>1C (6)</a:t>
                      </a:r>
                      <a:endParaRPr sz="1400">
                        <a:latin typeface="Century Gothic"/>
                        <a:ea typeface="Century Gothic"/>
                        <a:cs typeface="Century Gothic"/>
                        <a:sym typeface="Century Gothic"/>
                      </a:endParaRPr>
                    </a:p>
                  </a:txBody>
                  <a:tcPr marL="68575" marR="68575" marT="0" marB="0">
                    <a:solidFill>
                      <a:srgbClr val="F63790">
                        <a:alpha val="76470"/>
                      </a:srgbClr>
                    </a:solidFill>
                  </a:tcPr>
                </a:tc>
                <a:tc>
                  <a:txBody>
                    <a:bodyPr/>
                    <a:lstStyle/>
                    <a:p>
                      <a:pPr marL="0" lvl="0" indent="0" algn="l" rtl="0">
                        <a:spcBef>
                          <a:spcPts val="0"/>
                        </a:spcBef>
                        <a:spcAft>
                          <a:spcPts val="0"/>
                        </a:spcAft>
                        <a:buNone/>
                      </a:pPr>
                      <a:r>
                        <a:rPr lang="it-IT"/>
                        <a:t>2A (6)</a:t>
                      </a:r>
                      <a:endParaRPr/>
                    </a:p>
                    <a:p>
                      <a:pPr marL="0" lvl="0" indent="0" algn="l" rtl="0">
                        <a:spcBef>
                          <a:spcPts val="0"/>
                        </a:spcBef>
                        <a:spcAft>
                          <a:spcPts val="0"/>
                        </a:spcAft>
                        <a:buClr>
                          <a:schemeClr val="dk1"/>
                        </a:buClr>
                        <a:buSzPts val="1400"/>
                        <a:buFont typeface="Century Gothic"/>
                        <a:buNone/>
                      </a:pPr>
                      <a:r>
                        <a:rPr lang="it-IT"/>
                        <a:t>2C (6)</a:t>
                      </a:r>
                      <a:endParaRPr/>
                    </a:p>
                  </a:txBody>
                  <a:tcPr marL="68575" marR="68575" marT="0" marB="0">
                    <a:solidFill>
                      <a:srgbClr val="F63790">
                        <a:alpha val="76470"/>
                      </a:srgbClr>
                    </a:solidFill>
                  </a:tcPr>
                </a:tc>
                <a:tc>
                  <a:txBody>
                    <a:bodyPr/>
                    <a:lstStyle/>
                    <a:p>
                      <a:pPr marL="0" marR="0" lvl="0" indent="0" algn="l" rtl="0">
                        <a:lnSpc>
                          <a:spcPct val="100000"/>
                        </a:lnSpc>
                        <a:spcBef>
                          <a:spcPts val="0"/>
                        </a:spcBef>
                        <a:spcAft>
                          <a:spcPts val="0"/>
                        </a:spcAft>
                        <a:buClr>
                          <a:schemeClr val="dk1"/>
                        </a:buClr>
                        <a:buSzPts val="1400"/>
                        <a:buFont typeface="Century Gothic"/>
                        <a:buNone/>
                      </a:pPr>
                      <a:endParaRPr/>
                    </a:p>
                  </a:txBody>
                  <a:tcPr marL="68575" marR="68575" marT="0" marB="0">
                    <a:solidFill>
                      <a:srgbClr val="F63790">
                        <a:alpha val="76470"/>
                      </a:srgbClr>
                    </a:solidFill>
                  </a:tcPr>
                </a:tc>
              </a:tr>
              <a:tr h="378033">
                <a:tc>
                  <a:txBody>
                    <a:bodyPr/>
                    <a:lstStyle/>
                    <a:p>
                      <a:pPr marL="0" marR="0" lvl="0" indent="0" algn="l" rtl="0">
                        <a:lnSpc>
                          <a:spcPct val="115000"/>
                        </a:lnSpc>
                        <a:spcBef>
                          <a:spcPts val="0"/>
                        </a:spcBef>
                        <a:spcAft>
                          <a:spcPts val="0"/>
                        </a:spcAft>
                        <a:buNone/>
                      </a:pPr>
                      <a:endParaRPr sz="1400">
                        <a:latin typeface="Century Gothic"/>
                        <a:ea typeface="Century Gothic"/>
                        <a:cs typeface="Century Gothic"/>
                        <a:sym typeface="Century Gothic"/>
                      </a:endParaRPr>
                    </a:p>
                  </a:txBody>
                  <a:tcPr marL="68575" marR="68575" marT="0" marB="0">
                    <a:solidFill>
                      <a:srgbClr val="FCBBD9"/>
                    </a:solidFill>
                  </a:tcPr>
                </a:tc>
                <a:tc>
                  <a:txBody>
                    <a:bodyPr/>
                    <a:lstStyle/>
                    <a:p>
                      <a:pPr marL="0" marR="0" lvl="0" indent="0" algn="l" rtl="0">
                        <a:lnSpc>
                          <a:spcPct val="115000"/>
                        </a:lnSpc>
                        <a:spcBef>
                          <a:spcPts val="0"/>
                        </a:spcBef>
                        <a:spcAft>
                          <a:spcPts val="0"/>
                        </a:spcAft>
                        <a:buNone/>
                      </a:pPr>
                      <a:r>
                        <a:rPr lang="it-IT" sz="1400" b="0">
                          <a:latin typeface="Century Gothic"/>
                          <a:ea typeface="Century Gothic"/>
                          <a:cs typeface="Century Gothic"/>
                          <a:sym typeface="Century Gothic"/>
                        </a:rPr>
                        <a:t>MORENA </a:t>
                      </a:r>
                      <a:endParaRPr/>
                    </a:p>
                  </a:txBody>
                  <a:tcPr marL="68575" marR="68575" marT="0" marB="0">
                    <a:solidFill>
                      <a:srgbClr val="FCBBD9"/>
                    </a:solidFill>
                  </a:tcPr>
                </a:tc>
                <a:tc>
                  <a:txBody>
                    <a:bodyPr/>
                    <a:lstStyle/>
                    <a:p>
                      <a:pPr marL="0" lvl="0" indent="0" algn="l" rtl="0">
                        <a:lnSpc>
                          <a:spcPct val="115000"/>
                        </a:lnSpc>
                        <a:spcBef>
                          <a:spcPts val="0"/>
                        </a:spcBef>
                        <a:spcAft>
                          <a:spcPts val="0"/>
                        </a:spcAft>
                        <a:buClr>
                          <a:schemeClr val="dk1"/>
                        </a:buClr>
                        <a:buFont typeface="Arial"/>
                        <a:buNone/>
                      </a:pPr>
                      <a:r>
                        <a:rPr lang="it-IT"/>
                        <a:t>1E (6)</a:t>
                      </a:r>
                      <a:endParaRPr sz="1400">
                        <a:latin typeface="Century Gothic"/>
                        <a:ea typeface="Century Gothic"/>
                        <a:cs typeface="Century Gothic"/>
                        <a:sym typeface="Century Gothic"/>
                      </a:endParaRPr>
                    </a:p>
                  </a:txBody>
                  <a:tcPr marL="68575" marR="68575" marT="0" marB="0">
                    <a:solidFill>
                      <a:srgbClr val="FCBBD9"/>
                    </a:solidFill>
                  </a:tcPr>
                </a:tc>
                <a:tc>
                  <a:txBody>
                    <a:bodyPr/>
                    <a:lstStyle/>
                    <a:p>
                      <a:pPr marL="0" marR="0" lvl="0" indent="0" algn="l" rtl="0">
                        <a:lnSpc>
                          <a:spcPct val="115000"/>
                        </a:lnSpc>
                        <a:spcBef>
                          <a:spcPts val="0"/>
                        </a:spcBef>
                        <a:spcAft>
                          <a:spcPts val="0"/>
                        </a:spcAft>
                        <a:buNone/>
                      </a:pPr>
                      <a:r>
                        <a:rPr lang="it-IT" sz="1400">
                          <a:latin typeface="Century Gothic"/>
                          <a:ea typeface="Century Gothic"/>
                          <a:cs typeface="Century Gothic"/>
                          <a:sym typeface="Century Gothic"/>
                        </a:rPr>
                        <a:t>2</a:t>
                      </a:r>
                      <a:r>
                        <a:rPr lang="it-IT"/>
                        <a:t>H</a:t>
                      </a:r>
                      <a:r>
                        <a:rPr lang="it-IT" sz="1400">
                          <a:latin typeface="Century Gothic"/>
                          <a:ea typeface="Century Gothic"/>
                          <a:cs typeface="Century Gothic"/>
                          <a:sym typeface="Century Gothic"/>
                        </a:rPr>
                        <a:t> (</a:t>
                      </a:r>
                      <a:r>
                        <a:rPr lang="it-IT"/>
                        <a:t>4</a:t>
                      </a:r>
                      <a:r>
                        <a:rPr lang="it-IT" sz="1400">
                          <a:latin typeface="Century Gothic"/>
                          <a:ea typeface="Century Gothic"/>
                          <a:cs typeface="Century Gothic"/>
                          <a:sym typeface="Century Gothic"/>
                        </a:rPr>
                        <a:t>) </a:t>
                      </a:r>
                      <a:endParaRPr/>
                    </a:p>
                  </a:txBody>
                  <a:tcPr marL="68575" marR="68575" marT="0" marB="0">
                    <a:solidFill>
                      <a:srgbClr val="FCBBD9"/>
                    </a:solidFill>
                  </a:tcPr>
                </a:tc>
                <a:tc>
                  <a:txBody>
                    <a:bodyPr/>
                    <a:lstStyle/>
                    <a:p>
                      <a:pPr marL="0" marR="0" lvl="0" indent="0" algn="l" rtl="0">
                        <a:lnSpc>
                          <a:spcPct val="115000"/>
                        </a:lnSpc>
                        <a:spcBef>
                          <a:spcPts val="0"/>
                        </a:spcBef>
                        <a:spcAft>
                          <a:spcPts val="0"/>
                        </a:spcAft>
                        <a:buNone/>
                      </a:pPr>
                      <a:r>
                        <a:rPr lang="it-IT" sz="1400">
                          <a:latin typeface="Century Gothic"/>
                          <a:ea typeface="Century Gothic"/>
                          <a:cs typeface="Century Gothic"/>
                          <a:sym typeface="Century Gothic"/>
                        </a:rPr>
                        <a:t>3</a:t>
                      </a:r>
                      <a:r>
                        <a:rPr lang="it-IT"/>
                        <a:t>B</a:t>
                      </a:r>
                      <a:r>
                        <a:rPr lang="it-IT" sz="1400">
                          <a:latin typeface="Century Gothic"/>
                          <a:ea typeface="Century Gothic"/>
                          <a:cs typeface="Century Gothic"/>
                          <a:sym typeface="Century Gothic"/>
                        </a:rPr>
                        <a:t> (6)</a:t>
                      </a:r>
                      <a:endParaRPr sz="1400">
                        <a:latin typeface="Century Gothic"/>
                        <a:ea typeface="Century Gothic"/>
                        <a:cs typeface="Century Gothic"/>
                        <a:sym typeface="Century Gothic"/>
                      </a:endParaRPr>
                    </a:p>
                  </a:txBody>
                  <a:tcPr marL="68575" marR="68575" marT="0" marB="0">
                    <a:solidFill>
                      <a:srgbClr val="FCBBD9"/>
                    </a:solidFill>
                  </a:tcPr>
                </a:tc>
              </a:tr>
              <a:tr h="746673">
                <a:tc>
                  <a:txBody>
                    <a:bodyPr/>
                    <a:lstStyle/>
                    <a:p>
                      <a:pPr marL="0" marR="0" lvl="0" indent="0" algn="l" rtl="0">
                        <a:lnSpc>
                          <a:spcPct val="115000"/>
                        </a:lnSpc>
                        <a:spcBef>
                          <a:spcPts val="0"/>
                        </a:spcBef>
                        <a:spcAft>
                          <a:spcPts val="0"/>
                        </a:spcAft>
                        <a:buNone/>
                      </a:pPr>
                      <a:endParaRPr sz="1400">
                        <a:latin typeface="Century Gothic"/>
                        <a:ea typeface="Century Gothic"/>
                        <a:cs typeface="Century Gothic"/>
                        <a:sym typeface="Century Gothic"/>
                      </a:endParaRPr>
                    </a:p>
                  </a:txBody>
                  <a:tcPr marL="68575" marR="68575" marT="0" marB="0">
                    <a:solidFill>
                      <a:srgbClr val="F63790">
                        <a:alpha val="76470"/>
                      </a:srgbClr>
                    </a:solidFill>
                  </a:tcPr>
                </a:tc>
                <a:tc>
                  <a:txBody>
                    <a:bodyPr/>
                    <a:lstStyle/>
                    <a:p>
                      <a:pPr marL="0" marR="0" lvl="0" indent="0" algn="l" rtl="0">
                        <a:lnSpc>
                          <a:spcPct val="115000"/>
                        </a:lnSpc>
                        <a:spcBef>
                          <a:spcPts val="0"/>
                        </a:spcBef>
                        <a:spcAft>
                          <a:spcPts val="0"/>
                        </a:spcAft>
                        <a:buNone/>
                      </a:pPr>
                      <a:r>
                        <a:rPr lang="it-IT" sz="1400" b="0">
                          <a:latin typeface="Century Gothic"/>
                          <a:ea typeface="Century Gothic"/>
                          <a:cs typeface="Century Gothic"/>
                          <a:sym typeface="Century Gothic"/>
                        </a:rPr>
                        <a:t>SCHININA’ </a:t>
                      </a:r>
                      <a:endParaRPr/>
                    </a:p>
                    <a:p>
                      <a:pPr marL="0" marR="0" lvl="0" indent="0" algn="l" rtl="0">
                        <a:lnSpc>
                          <a:spcPct val="115000"/>
                        </a:lnSpc>
                        <a:spcBef>
                          <a:spcPts val="1000"/>
                        </a:spcBef>
                        <a:spcAft>
                          <a:spcPts val="0"/>
                        </a:spcAft>
                        <a:buNone/>
                      </a:pPr>
                      <a:r>
                        <a:rPr lang="it-IT" sz="1400" b="0">
                          <a:latin typeface="Century Gothic"/>
                          <a:ea typeface="Century Gothic"/>
                          <a:cs typeface="Century Gothic"/>
                          <a:sym typeface="Century Gothic"/>
                        </a:rPr>
                        <a:t> </a:t>
                      </a:r>
                      <a:endParaRPr/>
                    </a:p>
                  </a:txBody>
                  <a:tcPr marL="68575" marR="68575" marT="0" marB="0">
                    <a:solidFill>
                      <a:srgbClr val="F63790">
                        <a:alpha val="76470"/>
                      </a:srgbClr>
                    </a:solidFill>
                  </a:tcPr>
                </a:tc>
                <a:tc>
                  <a:txBody>
                    <a:bodyPr/>
                    <a:lstStyle/>
                    <a:p>
                      <a:pPr marL="0" marR="0" lvl="0" indent="0" algn="l" rtl="0">
                        <a:lnSpc>
                          <a:spcPct val="115000"/>
                        </a:lnSpc>
                        <a:spcBef>
                          <a:spcPts val="0"/>
                        </a:spcBef>
                        <a:spcAft>
                          <a:spcPts val="0"/>
                        </a:spcAft>
                        <a:buClr>
                          <a:srgbClr val="000000"/>
                        </a:buClr>
                        <a:buSzPts val="1400"/>
                        <a:buFont typeface="Century Gothic"/>
                        <a:buNone/>
                      </a:pPr>
                      <a:endParaRPr sz="1400">
                        <a:latin typeface="Century Gothic"/>
                        <a:ea typeface="Century Gothic"/>
                        <a:cs typeface="Century Gothic"/>
                        <a:sym typeface="Century Gothic"/>
                      </a:endParaRPr>
                    </a:p>
                  </a:txBody>
                  <a:tcPr marL="68575" marR="68575" marT="0" marB="0">
                    <a:solidFill>
                      <a:srgbClr val="F63790">
                        <a:alpha val="76470"/>
                      </a:srgbClr>
                    </a:solidFill>
                  </a:tcPr>
                </a:tc>
                <a:tc>
                  <a:txBody>
                    <a:bodyPr/>
                    <a:lstStyle/>
                    <a:p>
                      <a:pPr marL="0" marR="0" lvl="0" indent="0" algn="l" rtl="0">
                        <a:lnSpc>
                          <a:spcPct val="115000"/>
                        </a:lnSpc>
                        <a:spcBef>
                          <a:spcPts val="0"/>
                        </a:spcBef>
                        <a:spcAft>
                          <a:spcPts val="0"/>
                        </a:spcAft>
                        <a:buNone/>
                      </a:pPr>
                      <a:r>
                        <a:rPr lang="it-IT" sz="1400">
                          <a:latin typeface="Century Gothic"/>
                          <a:ea typeface="Century Gothic"/>
                          <a:cs typeface="Century Gothic"/>
                          <a:sym typeface="Century Gothic"/>
                        </a:rPr>
                        <a:t>2F (</a:t>
                      </a:r>
                      <a:r>
                        <a:rPr lang="it-IT"/>
                        <a:t>4</a:t>
                      </a:r>
                      <a:r>
                        <a:rPr lang="it-IT" sz="1400">
                          <a:latin typeface="Century Gothic"/>
                          <a:ea typeface="Century Gothic"/>
                          <a:cs typeface="Century Gothic"/>
                          <a:sym typeface="Century Gothic"/>
                        </a:rPr>
                        <a:t>)</a:t>
                      </a:r>
                      <a:endParaRPr sz="1400">
                        <a:latin typeface="Century Gothic"/>
                        <a:ea typeface="Century Gothic"/>
                        <a:cs typeface="Century Gothic"/>
                        <a:sym typeface="Century Gothic"/>
                      </a:endParaRPr>
                    </a:p>
                    <a:p>
                      <a:pPr marL="0" lvl="0" indent="0" algn="l" rtl="0">
                        <a:lnSpc>
                          <a:spcPct val="115000"/>
                        </a:lnSpc>
                        <a:spcBef>
                          <a:spcPts val="0"/>
                        </a:spcBef>
                        <a:spcAft>
                          <a:spcPts val="0"/>
                        </a:spcAft>
                        <a:buClr>
                          <a:schemeClr val="dk1"/>
                        </a:buClr>
                        <a:buFont typeface="Arial"/>
                        <a:buNone/>
                      </a:pPr>
                      <a:r>
                        <a:rPr lang="it-IT"/>
                        <a:t>2E (4)</a:t>
                      </a:r>
                      <a:endParaRPr/>
                    </a:p>
                  </a:txBody>
                  <a:tcPr marL="68575" marR="68575" marT="0" marB="0">
                    <a:solidFill>
                      <a:srgbClr val="F63790">
                        <a:alpha val="76470"/>
                      </a:srgbClr>
                    </a:solidFill>
                  </a:tcPr>
                </a:tc>
                <a:tc>
                  <a:txBody>
                    <a:bodyPr/>
                    <a:lstStyle/>
                    <a:p>
                      <a:pPr marL="0" marR="0" lvl="0" indent="0" algn="l" rtl="0">
                        <a:lnSpc>
                          <a:spcPct val="115000"/>
                        </a:lnSpc>
                        <a:spcBef>
                          <a:spcPts val="0"/>
                        </a:spcBef>
                        <a:spcAft>
                          <a:spcPts val="0"/>
                        </a:spcAft>
                        <a:buNone/>
                      </a:pPr>
                      <a:r>
                        <a:rPr lang="it-IT" sz="1400">
                          <a:latin typeface="Century Gothic"/>
                          <a:ea typeface="Century Gothic"/>
                          <a:cs typeface="Century Gothic"/>
                          <a:sym typeface="Century Gothic"/>
                        </a:rPr>
                        <a:t>3F (</a:t>
                      </a:r>
                      <a:r>
                        <a:rPr lang="it-IT"/>
                        <a:t>10</a:t>
                      </a:r>
                      <a:r>
                        <a:rPr lang="it-IT" sz="1400">
                          <a:latin typeface="Century Gothic"/>
                          <a:ea typeface="Century Gothic"/>
                          <a:cs typeface="Century Gothic"/>
                          <a:sym typeface="Century Gothic"/>
                        </a:rPr>
                        <a:t>)</a:t>
                      </a:r>
                      <a:endParaRPr/>
                    </a:p>
                  </a:txBody>
                  <a:tcPr marL="68575" marR="68575" marT="0" marB="0">
                    <a:solidFill>
                      <a:srgbClr val="F63790">
                        <a:alpha val="76470"/>
                      </a:srgbClr>
                    </a:solidFill>
                  </a:tcPr>
                </a:tc>
              </a:tr>
              <a:tr h="638517">
                <a:tc>
                  <a:txBody>
                    <a:bodyPr/>
                    <a:lstStyle/>
                    <a:p>
                      <a:pPr marL="0" marR="0" lvl="0" indent="0" algn="l" rtl="0">
                        <a:lnSpc>
                          <a:spcPct val="115000"/>
                        </a:lnSpc>
                        <a:spcBef>
                          <a:spcPts val="0"/>
                        </a:spcBef>
                        <a:spcAft>
                          <a:spcPts val="0"/>
                        </a:spcAft>
                        <a:buNone/>
                      </a:pPr>
                      <a:endParaRPr sz="1400">
                        <a:latin typeface="Century Gothic"/>
                        <a:ea typeface="Century Gothic"/>
                        <a:cs typeface="Century Gothic"/>
                        <a:sym typeface="Century Gothic"/>
                      </a:endParaRPr>
                    </a:p>
                  </a:txBody>
                  <a:tcPr marL="68575" marR="68575" marT="0" marB="0">
                    <a:solidFill>
                      <a:srgbClr val="FCBBD9"/>
                    </a:solidFill>
                  </a:tcPr>
                </a:tc>
                <a:tc>
                  <a:txBody>
                    <a:bodyPr/>
                    <a:lstStyle/>
                    <a:p>
                      <a:pPr marL="0" marR="0" lvl="0" indent="0" algn="l" rtl="0">
                        <a:lnSpc>
                          <a:spcPct val="115000"/>
                        </a:lnSpc>
                        <a:spcBef>
                          <a:spcPts val="0"/>
                        </a:spcBef>
                        <a:spcAft>
                          <a:spcPts val="0"/>
                        </a:spcAft>
                        <a:buNone/>
                      </a:pPr>
                      <a:r>
                        <a:rPr lang="it-IT" sz="1400" b="0">
                          <a:latin typeface="Century Gothic"/>
                          <a:ea typeface="Century Gothic"/>
                          <a:cs typeface="Century Gothic"/>
                          <a:sym typeface="Century Gothic"/>
                        </a:rPr>
                        <a:t>PETRUCCIANI</a:t>
                      </a:r>
                      <a:endParaRPr/>
                    </a:p>
                  </a:txBody>
                  <a:tcPr marL="68575" marR="68575" marT="0" marB="0">
                    <a:solidFill>
                      <a:srgbClr val="FCBBD9"/>
                    </a:solidFill>
                  </a:tcPr>
                </a:tc>
                <a:tc>
                  <a:txBody>
                    <a:bodyPr/>
                    <a:lstStyle/>
                    <a:p>
                      <a:pPr marL="0" marR="0" lvl="0" indent="0" algn="l" rtl="0">
                        <a:lnSpc>
                          <a:spcPct val="115000"/>
                        </a:lnSpc>
                        <a:spcBef>
                          <a:spcPts val="0"/>
                        </a:spcBef>
                        <a:spcAft>
                          <a:spcPts val="0"/>
                        </a:spcAft>
                        <a:buNone/>
                      </a:pPr>
                      <a:r>
                        <a:rPr lang="it-IT" sz="1400">
                          <a:latin typeface="Century Gothic"/>
                          <a:ea typeface="Century Gothic"/>
                          <a:cs typeface="Century Gothic"/>
                          <a:sym typeface="Century Gothic"/>
                        </a:rPr>
                        <a:t>1G (</a:t>
                      </a:r>
                      <a:r>
                        <a:rPr lang="it-IT"/>
                        <a:t>6</a:t>
                      </a:r>
                      <a:r>
                        <a:rPr lang="it-IT" sz="1400">
                          <a:latin typeface="Century Gothic"/>
                          <a:ea typeface="Century Gothic"/>
                          <a:cs typeface="Century Gothic"/>
                          <a:sym typeface="Century Gothic"/>
                        </a:rPr>
                        <a:t>)</a:t>
                      </a:r>
                      <a:endParaRPr sz="1400">
                        <a:latin typeface="Century Gothic"/>
                        <a:ea typeface="Century Gothic"/>
                        <a:cs typeface="Century Gothic"/>
                        <a:sym typeface="Century Gothic"/>
                      </a:endParaRPr>
                    </a:p>
                    <a:p>
                      <a:pPr marL="0" lvl="0" indent="0" algn="l" rtl="0">
                        <a:lnSpc>
                          <a:spcPct val="115000"/>
                        </a:lnSpc>
                        <a:spcBef>
                          <a:spcPts val="0"/>
                        </a:spcBef>
                        <a:spcAft>
                          <a:spcPts val="0"/>
                        </a:spcAft>
                        <a:buClr>
                          <a:schemeClr val="dk1"/>
                        </a:buClr>
                        <a:buFont typeface="Arial"/>
                        <a:buNone/>
                      </a:pPr>
                      <a:r>
                        <a:rPr lang="it-IT"/>
                        <a:t>1D (4)</a:t>
                      </a:r>
                      <a:endParaRPr/>
                    </a:p>
                  </a:txBody>
                  <a:tcPr marL="68575" marR="68575" marT="0" marB="0">
                    <a:solidFill>
                      <a:srgbClr val="FCBBD9"/>
                    </a:solidFill>
                  </a:tcPr>
                </a:tc>
                <a:tc>
                  <a:txBody>
                    <a:bodyPr/>
                    <a:lstStyle/>
                    <a:p>
                      <a:pPr marL="0" lvl="0" indent="0" algn="l" rtl="0">
                        <a:lnSpc>
                          <a:spcPct val="115000"/>
                        </a:lnSpc>
                        <a:spcBef>
                          <a:spcPts val="0"/>
                        </a:spcBef>
                        <a:spcAft>
                          <a:spcPts val="0"/>
                        </a:spcAft>
                        <a:buClr>
                          <a:schemeClr val="dk1"/>
                        </a:buClr>
                        <a:buFont typeface="Arial"/>
                        <a:buNone/>
                      </a:pPr>
                      <a:r>
                        <a:rPr lang="it-IT"/>
                        <a:t>2G (8)</a:t>
                      </a:r>
                      <a:endParaRPr sz="1400">
                        <a:latin typeface="Century Gothic"/>
                        <a:ea typeface="Century Gothic"/>
                        <a:cs typeface="Century Gothic"/>
                        <a:sym typeface="Century Gothic"/>
                      </a:endParaRPr>
                    </a:p>
                  </a:txBody>
                  <a:tcPr marL="68575" marR="68575" marT="0" marB="0">
                    <a:solidFill>
                      <a:srgbClr val="FCBBD9"/>
                    </a:solidFill>
                  </a:tcPr>
                </a:tc>
                <a:tc>
                  <a:txBody>
                    <a:bodyPr/>
                    <a:lstStyle/>
                    <a:p>
                      <a:pPr marL="0" marR="0" lvl="0" indent="0" algn="l" rtl="0">
                        <a:lnSpc>
                          <a:spcPct val="115000"/>
                        </a:lnSpc>
                        <a:spcBef>
                          <a:spcPts val="0"/>
                        </a:spcBef>
                        <a:spcAft>
                          <a:spcPts val="0"/>
                        </a:spcAft>
                        <a:buClr>
                          <a:schemeClr val="dk1"/>
                        </a:buClr>
                        <a:buSzPts val="1400"/>
                        <a:buFont typeface="Century Gothic"/>
                        <a:buNone/>
                      </a:pPr>
                      <a:endParaRPr dirty="0"/>
                    </a:p>
                  </a:txBody>
                  <a:tcPr marL="68575" marR="68575" marT="0" marB="0">
                    <a:solidFill>
                      <a:srgbClr val="FCBBD9"/>
                    </a:solidFill>
                  </a:tcPr>
                </a:tc>
              </a:tr>
            </a:tbl>
          </a:graphicData>
        </a:graphic>
      </p:graphicFrame>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457"/>
        <p:cNvGrpSpPr/>
        <p:nvPr/>
      </p:nvGrpSpPr>
      <p:grpSpPr>
        <a:xfrm>
          <a:off x="0" y="0"/>
          <a:ext cx="0" cy="0"/>
          <a:chOff x="0" y="0"/>
          <a:chExt cx="0" cy="0"/>
        </a:xfrm>
      </p:grpSpPr>
      <p:graphicFrame>
        <p:nvGraphicFramePr>
          <p:cNvPr id="458" name="Google Shape;458;p46"/>
          <p:cNvGraphicFramePr/>
          <p:nvPr>
            <p:extLst>
              <p:ext uri="{D42A27DB-BD31-4B8C-83A1-F6EECF244321}">
                <p14:modId xmlns:p14="http://schemas.microsoft.com/office/powerpoint/2010/main" val="3559422128"/>
              </p:ext>
            </p:extLst>
          </p:nvPr>
        </p:nvGraphicFramePr>
        <p:xfrm>
          <a:off x="1" y="1419726"/>
          <a:ext cx="12192000" cy="5438275"/>
        </p:xfrm>
        <a:graphic>
          <a:graphicData uri="http://schemas.openxmlformats.org/drawingml/2006/table">
            <a:tbl>
              <a:tblPr firstRow="1" firstCol="1" bandRow="1">
                <a:noFill/>
                <a:tableStyleId>{786BDF94-1CCC-49DB-8AD0-1CCA35DFA441}</a:tableStyleId>
              </a:tblPr>
              <a:tblGrid>
                <a:gridCol w="2273975"/>
                <a:gridCol w="9918025"/>
              </a:tblGrid>
              <a:tr h="5438275">
                <a:tc>
                  <a:txBody>
                    <a:bodyPr/>
                    <a:lstStyle/>
                    <a:p>
                      <a:pPr marL="0" marR="0" lvl="0" indent="0" algn="ctr" rtl="0">
                        <a:spcBef>
                          <a:spcPts val="0"/>
                        </a:spcBef>
                        <a:spcAft>
                          <a:spcPts val="0"/>
                        </a:spcAft>
                        <a:buNone/>
                      </a:pPr>
                      <a:r>
                        <a:rPr lang="it-IT" sz="1900" dirty="0">
                          <a:solidFill>
                            <a:schemeClr val="tx1"/>
                          </a:solidFill>
                        </a:rPr>
                        <a:t>ASSEGNAZIONE DOCENTI ALLE CLASSI</a:t>
                      </a:r>
                      <a:endParaRPr dirty="0">
                        <a:solidFill>
                          <a:schemeClr val="tx1"/>
                        </a:solidFill>
                      </a:endParaRPr>
                    </a:p>
                    <a:p>
                      <a:pPr marL="0" marR="0" lvl="0" indent="0" algn="ctr" rtl="0">
                        <a:spcBef>
                          <a:spcPts val="0"/>
                        </a:spcBef>
                        <a:spcAft>
                          <a:spcPts val="0"/>
                        </a:spcAft>
                        <a:buNone/>
                      </a:pPr>
                      <a:r>
                        <a:rPr lang="it-IT" sz="1900" dirty="0">
                          <a:solidFill>
                            <a:schemeClr val="tx1"/>
                          </a:solidFill>
                        </a:rPr>
                        <a:t>SCUOLA SEC. I°</a:t>
                      </a:r>
                      <a:r>
                        <a:rPr lang="it-IT" sz="1000" dirty="0">
                          <a:solidFill>
                            <a:schemeClr val="tx1"/>
                          </a:solidFill>
                        </a:rPr>
                        <a:t>     </a:t>
                      </a:r>
                      <a:endParaRPr dirty="0">
                        <a:solidFill>
                          <a:schemeClr val="tx1"/>
                        </a:solidFill>
                      </a:endParaRPr>
                    </a:p>
                    <a:p>
                      <a:pPr marL="0" marR="0" lvl="0" indent="0" algn="ctr" rtl="0">
                        <a:lnSpc>
                          <a:spcPct val="115000"/>
                        </a:lnSpc>
                        <a:spcBef>
                          <a:spcPts val="0"/>
                        </a:spcBef>
                        <a:spcAft>
                          <a:spcPts val="0"/>
                        </a:spcAft>
                        <a:buNone/>
                      </a:pPr>
                      <a:endParaRPr sz="1000" dirty="0"/>
                    </a:p>
                  </a:txBody>
                  <a:tcPr marL="63225" marR="63225" marT="0" marB="0" anchor="ctr">
                    <a:lnR w="12700" cap="flat" cmpd="sng">
                      <a:solidFill>
                        <a:schemeClr val="dk1"/>
                      </a:solidFill>
                      <a:prstDash val="solid"/>
                      <a:round/>
                      <a:headEnd type="none" w="sm" len="sm"/>
                      <a:tailEnd type="none" w="sm" len="sm"/>
                    </a:lnR>
                    <a:solidFill>
                      <a:schemeClr val="lt1"/>
                    </a:solidFill>
                  </a:tcPr>
                </a:tc>
                <a:tc>
                  <a:txBody>
                    <a:bodyPr/>
                    <a:lstStyle/>
                    <a:p>
                      <a:pPr marL="0" marR="0" lvl="0" indent="0" algn="ctr" rtl="0">
                        <a:lnSpc>
                          <a:spcPct val="115000"/>
                        </a:lnSpc>
                        <a:spcBef>
                          <a:spcPts val="0"/>
                        </a:spcBef>
                        <a:spcAft>
                          <a:spcPts val="0"/>
                        </a:spcAft>
                        <a:buClr>
                          <a:schemeClr val="dk1"/>
                        </a:buClr>
                        <a:buSzPts val="1800"/>
                        <a:buFont typeface="Arial"/>
                        <a:buNone/>
                      </a:pPr>
                      <a:endParaRPr sz="1800"/>
                    </a:p>
                    <a:p>
                      <a:pPr marL="0" marR="0" lvl="0" indent="0" algn="ctr" rtl="0">
                        <a:lnSpc>
                          <a:spcPct val="115000"/>
                        </a:lnSpc>
                        <a:spcBef>
                          <a:spcPts val="0"/>
                        </a:spcBef>
                        <a:spcAft>
                          <a:spcPts val="0"/>
                        </a:spcAft>
                        <a:buClr>
                          <a:schemeClr val="dk1"/>
                        </a:buClr>
                        <a:buSzPts val="1800"/>
                        <a:buFont typeface="Arial"/>
                        <a:buNone/>
                      </a:pPr>
                      <a:endParaRPr sz="1800"/>
                    </a:p>
                  </a:txBody>
                  <a:tcPr marL="63225" marR="63225" marT="0" marB="0" anchor="ctr">
                    <a:lnL w="12700" cap="flat" cmpd="sng">
                      <a:solidFill>
                        <a:schemeClr val="dk1"/>
                      </a:solidFill>
                      <a:prstDash val="solid"/>
                      <a:round/>
                      <a:headEnd type="none" w="sm" len="sm"/>
                      <a:tailEnd type="none" w="sm" len="sm"/>
                    </a:lnL>
                    <a:solidFill>
                      <a:schemeClr val="lt1"/>
                    </a:solidFill>
                  </a:tcPr>
                </a:tc>
              </a:tr>
            </a:tbl>
          </a:graphicData>
        </a:graphic>
      </p:graphicFrame>
      <p:graphicFrame>
        <p:nvGraphicFramePr>
          <p:cNvPr id="459" name="Google Shape;459;p46"/>
          <p:cNvGraphicFramePr/>
          <p:nvPr>
            <p:extLst>
              <p:ext uri="{D42A27DB-BD31-4B8C-83A1-F6EECF244321}">
                <p14:modId xmlns:p14="http://schemas.microsoft.com/office/powerpoint/2010/main" val="3028713204"/>
              </p:ext>
            </p:extLst>
          </p:nvPr>
        </p:nvGraphicFramePr>
        <p:xfrm>
          <a:off x="2240280" y="1124710"/>
          <a:ext cx="9951721" cy="5733289"/>
        </p:xfrm>
        <a:graphic>
          <a:graphicData uri="http://schemas.openxmlformats.org/drawingml/2006/table">
            <a:tbl>
              <a:tblPr firstRow="1" bandRow="1">
                <a:noFill/>
                <a:tableStyleId>{0E11DAA7-9F33-403E-99FB-BAC35A1AEA4F}</a:tableStyleId>
              </a:tblPr>
              <a:tblGrid>
                <a:gridCol w="1933253"/>
                <a:gridCol w="1961326"/>
                <a:gridCol w="1990974"/>
                <a:gridCol w="2019047"/>
                <a:gridCol w="2047121"/>
              </a:tblGrid>
              <a:tr h="441516">
                <a:tc gridSpan="5">
                  <a:txBody>
                    <a:bodyPr/>
                    <a:lstStyle/>
                    <a:p>
                      <a:pPr marL="0" marR="0" lvl="0" indent="0" algn="ctr" rtl="0">
                        <a:spcBef>
                          <a:spcPts val="0"/>
                        </a:spcBef>
                        <a:spcAft>
                          <a:spcPts val="0"/>
                        </a:spcAft>
                        <a:buNone/>
                      </a:pPr>
                      <a:r>
                        <a:rPr lang="it-IT" sz="2000" dirty="0">
                          <a:latin typeface="Times New Roman"/>
                          <a:ea typeface="Times New Roman"/>
                          <a:cs typeface="Times New Roman"/>
                          <a:sym typeface="Times New Roman"/>
                        </a:rPr>
                        <a:t>2024-2025</a:t>
                      </a:r>
                      <a:endParaRPr dirty="0"/>
                    </a:p>
                  </a:txBody>
                  <a:tcPr marL="91450" marR="91450" marT="45725" marB="45725">
                    <a:solidFill>
                      <a:srgbClr val="F63790"/>
                    </a:solidFill>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r>
              <a:tr h="410094">
                <a:tc>
                  <a:txBody>
                    <a:bodyPr/>
                    <a:lstStyle/>
                    <a:p>
                      <a:pPr marL="0" marR="0" lvl="0" indent="0" algn="ctr" rtl="0">
                        <a:lnSpc>
                          <a:spcPct val="100000"/>
                        </a:lnSpc>
                        <a:spcBef>
                          <a:spcPts val="0"/>
                        </a:spcBef>
                        <a:spcAft>
                          <a:spcPts val="0"/>
                        </a:spcAft>
                        <a:buNone/>
                      </a:pPr>
                      <a:endParaRPr sz="1400" b="1">
                        <a:latin typeface="Century Gothic"/>
                        <a:ea typeface="Century Gothic"/>
                        <a:cs typeface="Century Gothic"/>
                        <a:sym typeface="Century Gothic"/>
                      </a:endParaRPr>
                    </a:p>
                  </a:txBody>
                  <a:tcPr marL="91450" marR="91450" marT="45725" marB="45725">
                    <a:solidFill>
                      <a:srgbClr val="FA77B6"/>
                    </a:solidFill>
                  </a:tcPr>
                </a:tc>
                <a:tc>
                  <a:txBody>
                    <a:bodyPr/>
                    <a:lstStyle/>
                    <a:p>
                      <a:pPr marL="0" marR="0" lvl="0" indent="0" algn="ctr" rtl="0">
                        <a:lnSpc>
                          <a:spcPct val="100000"/>
                        </a:lnSpc>
                        <a:spcBef>
                          <a:spcPts val="0"/>
                        </a:spcBef>
                        <a:spcAft>
                          <a:spcPts val="0"/>
                        </a:spcAft>
                        <a:buNone/>
                      </a:pPr>
                      <a:r>
                        <a:rPr lang="it-IT" sz="1400" b="1">
                          <a:latin typeface="Century Gothic"/>
                          <a:ea typeface="Century Gothic"/>
                          <a:cs typeface="Century Gothic"/>
                          <a:sym typeface="Century Gothic"/>
                        </a:rPr>
                        <a:t>DOCENTE</a:t>
                      </a:r>
                      <a:endParaRPr/>
                    </a:p>
                  </a:txBody>
                  <a:tcPr marL="91450" marR="91450" marT="45725" marB="45725">
                    <a:solidFill>
                      <a:srgbClr val="FA77B6"/>
                    </a:solidFill>
                  </a:tcPr>
                </a:tc>
                <a:tc>
                  <a:txBody>
                    <a:bodyPr/>
                    <a:lstStyle/>
                    <a:p>
                      <a:pPr marL="0" marR="0" lvl="0" indent="0" algn="ctr" rtl="0">
                        <a:lnSpc>
                          <a:spcPct val="100000"/>
                        </a:lnSpc>
                        <a:spcBef>
                          <a:spcPts val="0"/>
                        </a:spcBef>
                        <a:spcAft>
                          <a:spcPts val="0"/>
                        </a:spcAft>
                        <a:buNone/>
                      </a:pPr>
                      <a:r>
                        <a:rPr lang="it-IT" sz="1400" b="1">
                          <a:latin typeface="Century Gothic"/>
                          <a:ea typeface="Century Gothic"/>
                          <a:cs typeface="Century Gothic"/>
                          <a:sym typeface="Century Gothic"/>
                        </a:rPr>
                        <a:t>CLASSE 1</a:t>
                      </a:r>
                      <a:endParaRPr/>
                    </a:p>
                  </a:txBody>
                  <a:tcPr marL="91450" marR="91450" marT="45725" marB="45725">
                    <a:solidFill>
                      <a:srgbClr val="FA77B6"/>
                    </a:solidFill>
                  </a:tcPr>
                </a:tc>
                <a:tc>
                  <a:txBody>
                    <a:bodyPr/>
                    <a:lstStyle/>
                    <a:p>
                      <a:pPr marL="0" marR="0" lvl="0" indent="0" algn="ctr" rtl="0">
                        <a:lnSpc>
                          <a:spcPct val="100000"/>
                        </a:lnSpc>
                        <a:spcBef>
                          <a:spcPts val="0"/>
                        </a:spcBef>
                        <a:spcAft>
                          <a:spcPts val="0"/>
                        </a:spcAft>
                        <a:buClr>
                          <a:schemeClr val="dk1"/>
                        </a:buClr>
                        <a:buSzPts val="1400"/>
                        <a:buFont typeface="Century Gothic"/>
                        <a:buNone/>
                      </a:pPr>
                      <a:r>
                        <a:rPr lang="it-IT" sz="1400" b="1">
                          <a:latin typeface="Century Gothic"/>
                          <a:ea typeface="Century Gothic"/>
                          <a:cs typeface="Century Gothic"/>
                          <a:sym typeface="Century Gothic"/>
                        </a:rPr>
                        <a:t>CLASSE 2</a:t>
                      </a:r>
                      <a:endParaRPr/>
                    </a:p>
                  </a:txBody>
                  <a:tcPr marL="91450" marR="91450" marT="45725" marB="45725">
                    <a:solidFill>
                      <a:srgbClr val="FA77B6"/>
                    </a:solidFill>
                  </a:tcPr>
                </a:tc>
                <a:tc>
                  <a:txBody>
                    <a:bodyPr/>
                    <a:lstStyle/>
                    <a:p>
                      <a:pPr marL="0" marR="0" lvl="0" indent="0" algn="ctr" rtl="0">
                        <a:lnSpc>
                          <a:spcPct val="100000"/>
                        </a:lnSpc>
                        <a:spcBef>
                          <a:spcPts val="0"/>
                        </a:spcBef>
                        <a:spcAft>
                          <a:spcPts val="0"/>
                        </a:spcAft>
                        <a:buClr>
                          <a:schemeClr val="dk1"/>
                        </a:buClr>
                        <a:buSzPts val="1400"/>
                        <a:buFont typeface="Century Gothic"/>
                        <a:buNone/>
                      </a:pPr>
                      <a:r>
                        <a:rPr lang="it-IT" sz="1400" b="1">
                          <a:latin typeface="Century Gothic"/>
                          <a:ea typeface="Century Gothic"/>
                          <a:cs typeface="Century Gothic"/>
                          <a:sym typeface="Century Gothic"/>
                        </a:rPr>
                        <a:t>CLASSE 3</a:t>
                      </a:r>
                      <a:endParaRPr/>
                    </a:p>
                  </a:txBody>
                  <a:tcPr marL="91450" marR="91450" marT="45725" marB="45725">
                    <a:solidFill>
                      <a:srgbClr val="FA77B6"/>
                    </a:solidFill>
                  </a:tcPr>
                </a:tc>
              </a:tr>
              <a:tr h="475466">
                <a:tc>
                  <a:txBody>
                    <a:bodyPr/>
                    <a:lstStyle/>
                    <a:p>
                      <a:pPr marL="0" marR="0" lvl="0" indent="0" algn="l" rtl="0">
                        <a:lnSpc>
                          <a:spcPct val="100000"/>
                        </a:lnSpc>
                        <a:spcBef>
                          <a:spcPts val="0"/>
                        </a:spcBef>
                        <a:spcAft>
                          <a:spcPts val="0"/>
                        </a:spcAft>
                        <a:buNone/>
                      </a:pPr>
                      <a:r>
                        <a:rPr lang="it-IT" sz="1400" b="1">
                          <a:latin typeface="Century Gothic"/>
                          <a:ea typeface="Century Gothic"/>
                          <a:cs typeface="Century Gothic"/>
                          <a:sym typeface="Century Gothic"/>
                        </a:rPr>
                        <a:t>LETTERE</a:t>
                      </a:r>
                      <a:endParaRPr/>
                    </a:p>
                  </a:txBody>
                  <a:tcPr marL="68575" marR="68575" marT="0" marB="0">
                    <a:solidFill>
                      <a:srgbClr val="FAD1DA"/>
                    </a:solidFill>
                  </a:tcPr>
                </a:tc>
                <a:tc>
                  <a:txBody>
                    <a:bodyPr/>
                    <a:lstStyle/>
                    <a:p>
                      <a:pPr marL="0" marR="0" lvl="0" indent="0" algn="l" rtl="0">
                        <a:lnSpc>
                          <a:spcPct val="115000"/>
                        </a:lnSpc>
                        <a:spcBef>
                          <a:spcPts val="0"/>
                        </a:spcBef>
                        <a:spcAft>
                          <a:spcPts val="0"/>
                        </a:spcAft>
                        <a:buNone/>
                      </a:pPr>
                      <a:r>
                        <a:rPr lang="it-IT" sz="1400" b="0">
                          <a:latin typeface="Century Gothic"/>
                          <a:ea typeface="Century Gothic"/>
                          <a:cs typeface="Century Gothic"/>
                          <a:sym typeface="Century Gothic"/>
                        </a:rPr>
                        <a:t>GINNASI</a:t>
                      </a:r>
                      <a:endParaRPr/>
                    </a:p>
                  </a:txBody>
                  <a:tcPr marL="68575" marR="68575" marT="0" marB="0">
                    <a:solidFill>
                      <a:srgbClr val="FAD1DA"/>
                    </a:solidFill>
                  </a:tcPr>
                </a:tc>
                <a:tc>
                  <a:txBody>
                    <a:bodyPr/>
                    <a:lstStyle/>
                    <a:p>
                      <a:pPr marL="0" lvl="0" indent="0" algn="l" rtl="0">
                        <a:spcBef>
                          <a:spcPts val="0"/>
                        </a:spcBef>
                        <a:spcAft>
                          <a:spcPts val="0"/>
                        </a:spcAft>
                        <a:buClr>
                          <a:schemeClr val="dk1"/>
                        </a:buClr>
                        <a:buFont typeface="Arial"/>
                        <a:buNone/>
                      </a:pPr>
                      <a:r>
                        <a:rPr lang="it-IT"/>
                        <a:t>1D (6)</a:t>
                      </a:r>
                      <a:endParaRPr/>
                    </a:p>
                  </a:txBody>
                  <a:tcPr marL="68575" marR="68575" marT="0" marB="0">
                    <a:solidFill>
                      <a:srgbClr val="FAD1DA"/>
                    </a:solidFill>
                  </a:tcPr>
                </a:tc>
                <a:tc>
                  <a:txBody>
                    <a:bodyPr/>
                    <a:lstStyle/>
                    <a:p>
                      <a:pPr marL="0" marR="0" lvl="0" indent="0" algn="l" rtl="0">
                        <a:lnSpc>
                          <a:spcPct val="100000"/>
                        </a:lnSpc>
                        <a:spcBef>
                          <a:spcPts val="0"/>
                        </a:spcBef>
                        <a:spcAft>
                          <a:spcPts val="0"/>
                        </a:spcAft>
                        <a:buNone/>
                      </a:pPr>
                      <a:r>
                        <a:rPr lang="it-IT" sz="1400">
                          <a:latin typeface="Century Gothic"/>
                          <a:ea typeface="Century Gothic"/>
                          <a:cs typeface="Century Gothic"/>
                          <a:sym typeface="Century Gothic"/>
                        </a:rPr>
                        <a:t>2D (</a:t>
                      </a:r>
                      <a:r>
                        <a:rPr lang="it-IT"/>
                        <a:t>4</a:t>
                      </a:r>
                      <a:r>
                        <a:rPr lang="it-IT" sz="1400">
                          <a:latin typeface="Century Gothic"/>
                          <a:ea typeface="Century Gothic"/>
                          <a:cs typeface="Century Gothic"/>
                          <a:sym typeface="Century Gothic"/>
                        </a:rPr>
                        <a:t>)</a:t>
                      </a:r>
                      <a:endParaRPr/>
                    </a:p>
                    <a:p>
                      <a:pPr marL="0" marR="0" lvl="0" indent="0" algn="l" rtl="0">
                        <a:lnSpc>
                          <a:spcPct val="100000"/>
                        </a:lnSpc>
                        <a:spcBef>
                          <a:spcPts val="0"/>
                        </a:spcBef>
                        <a:spcAft>
                          <a:spcPts val="0"/>
                        </a:spcAft>
                        <a:buClr>
                          <a:schemeClr val="dk1"/>
                        </a:buClr>
                        <a:buSzPts val="1400"/>
                        <a:buFont typeface="Century Gothic"/>
                        <a:buNone/>
                      </a:pPr>
                      <a:endParaRPr sz="1400">
                        <a:latin typeface="Century Gothic"/>
                        <a:ea typeface="Century Gothic"/>
                        <a:cs typeface="Century Gothic"/>
                        <a:sym typeface="Century Gothic"/>
                      </a:endParaRPr>
                    </a:p>
                  </a:txBody>
                  <a:tcPr marL="68575" marR="68575" marT="0" marB="0">
                    <a:solidFill>
                      <a:srgbClr val="FAD1DA"/>
                    </a:solidFill>
                  </a:tcPr>
                </a:tc>
                <a:tc>
                  <a:txBody>
                    <a:bodyPr/>
                    <a:lstStyle/>
                    <a:p>
                      <a:pPr marL="0" marR="0" lvl="0" indent="0" algn="l" rtl="0">
                        <a:lnSpc>
                          <a:spcPct val="100000"/>
                        </a:lnSpc>
                        <a:spcBef>
                          <a:spcPts val="0"/>
                        </a:spcBef>
                        <a:spcAft>
                          <a:spcPts val="0"/>
                        </a:spcAft>
                        <a:buNone/>
                      </a:pPr>
                      <a:r>
                        <a:rPr lang="it-IT" sz="1400" b="0">
                          <a:latin typeface="Century Gothic"/>
                          <a:ea typeface="Century Gothic"/>
                          <a:cs typeface="Century Gothic"/>
                          <a:sym typeface="Century Gothic"/>
                        </a:rPr>
                        <a:t>3D (</a:t>
                      </a:r>
                      <a:r>
                        <a:rPr lang="it-IT"/>
                        <a:t>8</a:t>
                      </a:r>
                      <a:r>
                        <a:rPr lang="it-IT" sz="1400" b="0">
                          <a:latin typeface="Century Gothic"/>
                          <a:ea typeface="Century Gothic"/>
                          <a:cs typeface="Century Gothic"/>
                          <a:sym typeface="Century Gothic"/>
                        </a:rPr>
                        <a:t>)</a:t>
                      </a:r>
                      <a:endParaRPr/>
                    </a:p>
                    <a:p>
                      <a:pPr marL="0" marR="0" lvl="0" indent="0" algn="l" rtl="0">
                        <a:lnSpc>
                          <a:spcPct val="100000"/>
                        </a:lnSpc>
                        <a:spcBef>
                          <a:spcPts val="0"/>
                        </a:spcBef>
                        <a:spcAft>
                          <a:spcPts val="0"/>
                        </a:spcAft>
                        <a:buNone/>
                      </a:pPr>
                      <a:endParaRPr/>
                    </a:p>
                  </a:txBody>
                  <a:tcPr marL="68575" marR="68575" marT="0" marB="0">
                    <a:solidFill>
                      <a:srgbClr val="FAD1DA"/>
                    </a:solidFill>
                  </a:tcPr>
                </a:tc>
              </a:tr>
              <a:tr h="475466">
                <a:tc>
                  <a:txBody>
                    <a:bodyPr/>
                    <a:lstStyle/>
                    <a:p>
                      <a:pPr marL="0" marR="0" lvl="0" indent="0" algn="l" rtl="0">
                        <a:lnSpc>
                          <a:spcPct val="115000"/>
                        </a:lnSpc>
                        <a:spcBef>
                          <a:spcPts val="0"/>
                        </a:spcBef>
                        <a:spcAft>
                          <a:spcPts val="0"/>
                        </a:spcAft>
                        <a:buClr>
                          <a:schemeClr val="dk1"/>
                        </a:buClr>
                        <a:buSzPts val="1400"/>
                        <a:buFont typeface="Century Gothic"/>
                        <a:buNone/>
                      </a:pPr>
                      <a:endParaRPr sz="1400" b="1">
                        <a:latin typeface="Century Gothic"/>
                        <a:ea typeface="Century Gothic"/>
                        <a:cs typeface="Century Gothic"/>
                        <a:sym typeface="Century Gothic"/>
                      </a:endParaRPr>
                    </a:p>
                  </a:txBody>
                  <a:tcPr marL="68575" marR="68575" marT="0" marB="0">
                    <a:solidFill>
                      <a:srgbClr val="FA77B6"/>
                    </a:solidFill>
                  </a:tcPr>
                </a:tc>
                <a:tc>
                  <a:txBody>
                    <a:bodyPr/>
                    <a:lstStyle/>
                    <a:p>
                      <a:pPr marL="0" marR="0" lvl="0" indent="0" algn="l" rtl="0">
                        <a:lnSpc>
                          <a:spcPct val="115000"/>
                        </a:lnSpc>
                        <a:spcBef>
                          <a:spcPts val="0"/>
                        </a:spcBef>
                        <a:spcAft>
                          <a:spcPts val="0"/>
                        </a:spcAft>
                        <a:buNone/>
                      </a:pPr>
                      <a:r>
                        <a:rPr lang="it-IT" sz="1400" b="0">
                          <a:latin typeface="Century Gothic"/>
                          <a:ea typeface="Century Gothic"/>
                          <a:cs typeface="Century Gothic"/>
                          <a:sym typeface="Century Gothic"/>
                        </a:rPr>
                        <a:t>SERI</a:t>
                      </a:r>
                      <a:endParaRPr/>
                    </a:p>
                  </a:txBody>
                  <a:tcPr marL="68575" marR="68575" marT="0" marB="0">
                    <a:lnB w="12700" cap="flat" cmpd="sng">
                      <a:solidFill>
                        <a:schemeClr val="lt1"/>
                      </a:solidFill>
                      <a:prstDash val="solid"/>
                      <a:round/>
                      <a:headEnd type="none" w="sm" len="sm"/>
                      <a:tailEnd type="none" w="sm" len="sm"/>
                    </a:lnB>
                    <a:solidFill>
                      <a:srgbClr val="FA77B6"/>
                    </a:solidFill>
                  </a:tcPr>
                </a:tc>
                <a:tc>
                  <a:txBody>
                    <a:bodyPr/>
                    <a:lstStyle/>
                    <a:p>
                      <a:pPr marL="0" marR="0" lvl="0" indent="0" algn="l" rtl="0">
                        <a:lnSpc>
                          <a:spcPct val="100000"/>
                        </a:lnSpc>
                        <a:spcBef>
                          <a:spcPts val="0"/>
                        </a:spcBef>
                        <a:spcAft>
                          <a:spcPts val="0"/>
                        </a:spcAft>
                        <a:buNone/>
                      </a:pPr>
                      <a:r>
                        <a:rPr lang="it-IT" sz="1400">
                          <a:latin typeface="Century Gothic"/>
                          <a:ea typeface="Century Gothic"/>
                          <a:cs typeface="Century Gothic"/>
                          <a:sym typeface="Century Gothic"/>
                        </a:rPr>
                        <a:t>1</a:t>
                      </a:r>
                      <a:r>
                        <a:rPr lang="it-IT"/>
                        <a:t>A</a:t>
                      </a:r>
                      <a:r>
                        <a:rPr lang="it-IT" sz="1400">
                          <a:latin typeface="Century Gothic"/>
                          <a:ea typeface="Century Gothic"/>
                          <a:cs typeface="Century Gothic"/>
                          <a:sym typeface="Century Gothic"/>
                        </a:rPr>
                        <a:t> (4)</a:t>
                      </a:r>
                      <a:endParaRPr/>
                    </a:p>
                  </a:txBody>
                  <a:tcPr marL="68575" marR="68575" marT="0" marB="0">
                    <a:lnB w="12700" cap="flat" cmpd="sng">
                      <a:solidFill>
                        <a:schemeClr val="lt1"/>
                      </a:solidFill>
                      <a:prstDash val="solid"/>
                      <a:round/>
                      <a:headEnd type="none" w="sm" len="sm"/>
                      <a:tailEnd type="none" w="sm" len="sm"/>
                    </a:lnB>
                    <a:solidFill>
                      <a:srgbClr val="FA77B6"/>
                    </a:solidFill>
                  </a:tcPr>
                </a:tc>
                <a:tc>
                  <a:txBody>
                    <a:bodyPr/>
                    <a:lstStyle/>
                    <a:p>
                      <a:pPr marL="0" marR="0" lvl="0" indent="0" algn="l" rtl="0">
                        <a:lnSpc>
                          <a:spcPct val="100000"/>
                        </a:lnSpc>
                        <a:spcBef>
                          <a:spcPts val="0"/>
                        </a:spcBef>
                        <a:spcAft>
                          <a:spcPts val="0"/>
                        </a:spcAft>
                        <a:buNone/>
                      </a:pPr>
                      <a:r>
                        <a:rPr lang="it-IT" sz="1400">
                          <a:latin typeface="Century Gothic"/>
                          <a:ea typeface="Century Gothic"/>
                          <a:cs typeface="Century Gothic"/>
                          <a:sym typeface="Century Gothic"/>
                        </a:rPr>
                        <a:t>2G (</a:t>
                      </a:r>
                      <a:r>
                        <a:rPr lang="it-IT"/>
                        <a:t>2</a:t>
                      </a:r>
                      <a:r>
                        <a:rPr lang="it-IT" sz="1400">
                          <a:latin typeface="Century Gothic"/>
                          <a:ea typeface="Century Gothic"/>
                          <a:cs typeface="Century Gothic"/>
                          <a:sym typeface="Century Gothic"/>
                        </a:rPr>
                        <a:t>)</a:t>
                      </a:r>
                      <a:endParaRPr/>
                    </a:p>
                    <a:p>
                      <a:pPr marL="0" marR="0" lvl="0" indent="0" algn="l" rtl="0">
                        <a:lnSpc>
                          <a:spcPct val="100000"/>
                        </a:lnSpc>
                        <a:spcBef>
                          <a:spcPts val="0"/>
                        </a:spcBef>
                        <a:spcAft>
                          <a:spcPts val="0"/>
                        </a:spcAft>
                        <a:buNone/>
                      </a:pPr>
                      <a:r>
                        <a:rPr lang="it-IT" sz="1400">
                          <a:latin typeface="Century Gothic"/>
                          <a:ea typeface="Century Gothic"/>
                          <a:cs typeface="Century Gothic"/>
                          <a:sym typeface="Century Gothic"/>
                        </a:rPr>
                        <a:t>2A(</a:t>
                      </a:r>
                      <a:r>
                        <a:rPr lang="it-IT"/>
                        <a:t>4</a:t>
                      </a:r>
                      <a:r>
                        <a:rPr lang="it-IT" sz="1400">
                          <a:latin typeface="Century Gothic"/>
                          <a:ea typeface="Century Gothic"/>
                          <a:cs typeface="Century Gothic"/>
                          <a:sym typeface="Century Gothic"/>
                        </a:rPr>
                        <a:t>)</a:t>
                      </a:r>
                      <a:endParaRPr/>
                    </a:p>
                  </a:txBody>
                  <a:tcPr marL="68575" marR="68575" marT="0" marB="0">
                    <a:lnB w="12700" cap="flat" cmpd="sng">
                      <a:solidFill>
                        <a:schemeClr val="lt1"/>
                      </a:solidFill>
                      <a:prstDash val="solid"/>
                      <a:round/>
                      <a:headEnd type="none" w="sm" len="sm"/>
                      <a:tailEnd type="none" w="sm" len="sm"/>
                    </a:lnB>
                    <a:solidFill>
                      <a:srgbClr val="FA77B6"/>
                    </a:solidFill>
                  </a:tcPr>
                </a:tc>
                <a:tc>
                  <a:txBody>
                    <a:bodyPr/>
                    <a:lstStyle/>
                    <a:p>
                      <a:pPr marL="0" marR="0" lvl="0" indent="0" algn="l" rtl="0">
                        <a:lnSpc>
                          <a:spcPct val="100000"/>
                        </a:lnSpc>
                        <a:spcBef>
                          <a:spcPts val="0"/>
                        </a:spcBef>
                        <a:spcAft>
                          <a:spcPts val="0"/>
                        </a:spcAft>
                        <a:buNone/>
                      </a:pPr>
                      <a:r>
                        <a:rPr lang="it-IT" sz="1400">
                          <a:latin typeface="Century Gothic"/>
                          <a:ea typeface="Century Gothic"/>
                          <a:cs typeface="Century Gothic"/>
                          <a:sym typeface="Century Gothic"/>
                        </a:rPr>
                        <a:t>3</a:t>
                      </a:r>
                      <a:r>
                        <a:rPr lang="it-IT"/>
                        <a:t>A</a:t>
                      </a:r>
                      <a:r>
                        <a:rPr lang="it-IT" sz="1400">
                          <a:latin typeface="Century Gothic"/>
                          <a:ea typeface="Century Gothic"/>
                          <a:cs typeface="Century Gothic"/>
                          <a:sym typeface="Century Gothic"/>
                        </a:rPr>
                        <a:t>(4)</a:t>
                      </a:r>
                      <a:endParaRPr sz="1400">
                        <a:latin typeface="Century Gothic"/>
                        <a:ea typeface="Century Gothic"/>
                        <a:cs typeface="Century Gothic"/>
                        <a:sym typeface="Century Gothic"/>
                      </a:endParaRPr>
                    </a:p>
                    <a:p>
                      <a:pPr marL="0" lvl="0" indent="0" algn="l" rtl="0">
                        <a:spcBef>
                          <a:spcPts val="0"/>
                        </a:spcBef>
                        <a:spcAft>
                          <a:spcPts val="0"/>
                        </a:spcAft>
                        <a:buClr>
                          <a:schemeClr val="dk1"/>
                        </a:buClr>
                        <a:buSzPts val="1400"/>
                        <a:buFont typeface="Century Gothic"/>
                        <a:buNone/>
                      </a:pPr>
                      <a:r>
                        <a:rPr lang="it-IT"/>
                        <a:t>3G(4)</a:t>
                      </a:r>
                      <a:endParaRPr/>
                    </a:p>
                  </a:txBody>
                  <a:tcPr marL="68575" marR="68575" marT="0" marB="0">
                    <a:lnB w="12700" cap="flat" cmpd="sng">
                      <a:solidFill>
                        <a:schemeClr val="lt1"/>
                      </a:solidFill>
                      <a:prstDash val="solid"/>
                      <a:round/>
                      <a:headEnd type="none" w="sm" len="sm"/>
                      <a:tailEnd type="none" w="sm" len="sm"/>
                    </a:lnB>
                    <a:solidFill>
                      <a:srgbClr val="FA77B6"/>
                    </a:solidFill>
                  </a:tcPr>
                </a:tc>
              </a:tr>
              <a:tr h="453827">
                <a:tc>
                  <a:txBody>
                    <a:bodyPr/>
                    <a:lstStyle/>
                    <a:p>
                      <a:pPr marL="0" marR="0" lvl="0" indent="0" algn="l" rtl="0">
                        <a:lnSpc>
                          <a:spcPct val="115000"/>
                        </a:lnSpc>
                        <a:spcBef>
                          <a:spcPts val="0"/>
                        </a:spcBef>
                        <a:spcAft>
                          <a:spcPts val="0"/>
                        </a:spcAft>
                        <a:buClr>
                          <a:schemeClr val="dk1"/>
                        </a:buClr>
                        <a:buSzPts val="1400"/>
                        <a:buFont typeface="Century Gothic"/>
                        <a:buNone/>
                      </a:pPr>
                      <a:endParaRPr sz="1400" b="1">
                        <a:latin typeface="Century Gothic"/>
                        <a:ea typeface="Century Gothic"/>
                        <a:cs typeface="Century Gothic"/>
                        <a:sym typeface="Century Gothic"/>
                      </a:endParaRPr>
                    </a:p>
                  </a:txBody>
                  <a:tcPr marL="68575" marR="68575" marT="0" marB="0">
                    <a:lnR w="12700" cap="flat" cmpd="sng">
                      <a:solidFill>
                        <a:schemeClr val="lt1"/>
                      </a:solidFill>
                      <a:prstDash val="solid"/>
                      <a:round/>
                      <a:headEnd type="none" w="sm" len="sm"/>
                      <a:tailEnd type="none" w="sm" len="sm"/>
                    </a:lnR>
                    <a:solidFill>
                      <a:srgbClr val="FCBBD9"/>
                    </a:solidFill>
                  </a:tcPr>
                </a:tc>
                <a:tc>
                  <a:txBody>
                    <a:bodyPr/>
                    <a:lstStyle/>
                    <a:p>
                      <a:pPr marL="0" marR="0" lvl="0" indent="0" algn="l" rtl="0">
                        <a:lnSpc>
                          <a:spcPct val="115000"/>
                        </a:lnSpc>
                        <a:spcBef>
                          <a:spcPts val="0"/>
                        </a:spcBef>
                        <a:spcAft>
                          <a:spcPts val="0"/>
                        </a:spcAft>
                        <a:buNone/>
                      </a:pPr>
                      <a:r>
                        <a:rPr lang="it-IT" sz="1400" b="0">
                          <a:latin typeface="Century Gothic"/>
                          <a:ea typeface="Century Gothic"/>
                          <a:cs typeface="Century Gothic"/>
                          <a:sym typeface="Century Gothic"/>
                        </a:rPr>
                        <a:t>SPINA </a:t>
                      </a:r>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FCBBD9"/>
                    </a:solidFill>
                  </a:tcPr>
                </a:tc>
                <a:tc>
                  <a:txBody>
                    <a:bodyPr/>
                    <a:lstStyle/>
                    <a:p>
                      <a:pPr marL="0" lvl="0" indent="0" algn="l" rtl="0">
                        <a:spcBef>
                          <a:spcPts val="0"/>
                        </a:spcBef>
                        <a:spcAft>
                          <a:spcPts val="0"/>
                        </a:spcAft>
                        <a:buClr>
                          <a:schemeClr val="dk1"/>
                        </a:buClr>
                        <a:buFont typeface="Arial"/>
                        <a:buNone/>
                      </a:pPr>
                      <a:r>
                        <a:rPr lang="it-IT"/>
                        <a:t>1C (4)</a:t>
                      </a:r>
                      <a:endParaRPr sz="1400">
                        <a:latin typeface="Century Gothic"/>
                        <a:ea typeface="Century Gothic"/>
                        <a:cs typeface="Century Gothic"/>
                        <a:sym typeface="Century Gothic"/>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FCBBD9"/>
                    </a:solidFill>
                  </a:tcPr>
                </a:tc>
                <a:tc>
                  <a:txBody>
                    <a:bodyPr/>
                    <a:lstStyle/>
                    <a:p>
                      <a:pPr marL="0" lvl="0" indent="0" algn="l" rtl="0">
                        <a:spcBef>
                          <a:spcPts val="0"/>
                        </a:spcBef>
                        <a:spcAft>
                          <a:spcPts val="0"/>
                        </a:spcAft>
                        <a:buClr>
                          <a:schemeClr val="dk1"/>
                        </a:buClr>
                        <a:buFont typeface="Arial"/>
                        <a:buNone/>
                      </a:pPr>
                      <a:r>
                        <a:rPr lang="it-IT"/>
                        <a:t>2C (4)</a:t>
                      </a:r>
                      <a:endParaRPr sz="1400">
                        <a:latin typeface="Century Gothic"/>
                        <a:ea typeface="Century Gothic"/>
                        <a:cs typeface="Century Gothic"/>
                        <a:sym typeface="Century Gothic"/>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FCBBD9"/>
                    </a:solidFill>
                  </a:tcPr>
                </a:tc>
                <a:tc>
                  <a:txBody>
                    <a:bodyPr/>
                    <a:lstStyle/>
                    <a:p>
                      <a:pPr marL="0" marR="0" lvl="0" indent="0" algn="l" rtl="0">
                        <a:lnSpc>
                          <a:spcPct val="100000"/>
                        </a:lnSpc>
                        <a:spcBef>
                          <a:spcPts val="0"/>
                        </a:spcBef>
                        <a:spcAft>
                          <a:spcPts val="0"/>
                        </a:spcAft>
                        <a:buClr>
                          <a:schemeClr val="dk1"/>
                        </a:buClr>
                        <a:buSzPts val="1400"/>
                        <a:buFont typeface="Century Gothic"/>
                        <a:buNone/>
                      </a:pPr>
                      <a:r>
                        <a:rPr lang="it-IT" sz="1400">
                          <a:latin typeface="Century Gothic"/>
                          <a:ea typeface="Century Gothic"/>
                          <a:cs typeface="Century Gothic"/>
                          <a:sym typeface="Century Gothic"/>
                        </a:rPr>
                        <a:t>3C (</a:t>
                      </a:r>
                      <a:r>
                        <a:rPr lang="it-IT"/>
                        <a:t>2</a:t>
                      </a:r>
                      <a:r>
                        <a:rPr lang="it-IT" sz="1400">
                          <a:latin typeface="Century Gothic"/>
                          <a:ea typeface="Century Gothic"/>
                          <a:cs typeface="Century Gothic"/>
                          <a:sym typeface="Century Gothic"/>
                        </a:rPr>
                        <a:t>)    </a:t>
                      </a:r>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FCBBD9"/>
                    </a:solidFill>
                  </a:tcPr>
                </a:tc>
              </a:tr>
              <a:tr h="713200">
                <a:tc>
                  <a:txBody>
                    <a:bodyPr/>
                    <a:lstStyle/>
                    <a:p>
                      <a:pPr marL="0" marR="0" lvl="0" indent="0" algn="l" rtl="0">
                        <a:lnSpc>
                          <a:spcPct val="115000"/>
                        </a:lnSpc>
                        <a:spcBef>
                          <a:spcPts val="0"/>
                        </a:spcBef>
                        <a:spcAft>
                          <a:spcPts val="0"/>
                        </a:spcAft>
                        <a:buNone/>
                      </a:pPr>
                      <a:endParaRPr sz="1400" b="1" dirty="0">
                        <a:latin typeface="Century Gothic"/>
                        <a:ea typeface="Century Gothic"/>
                        <a:cs typeface="Century Gothic"/>
                        <a:sym typeface="Century Gothic"/>
                      </a:endParaRPr>
                    </a:p>
                  </a:txBody>
                  <a:tcPr marL="68575" marR="68575" marT="0" marB="0">
                    <a:lnR w="12700" cap="flat" cmpd="sng">
                      <a:solidFill>
                        <a:schemeClr val="lt1"/>
                      </a:solidFill>
                      <a:prstDash val="solid"/>
                      <a:round/>
                      <a:headEnd type="none" w="sm" len="sm"/>
                      <a:tailEnd type="none" w="sm" len="sm"/>
                    </a:lnR>
                    <a:solidFill>
                      <a:srgbClr val="F63790">
                        <a:alpha val="76470"/>
                      </a:srgbClr>
                    </a:solidFill>
                  </a:tcPr>
                </a:tc>
                <a:tc>
                  <a:txBody>
                    <a:bodyPr/>
                    <a:lstStyle/>
                    <a:p>
                      <a:pPr marL="0" marR="0" lvl="0" indent="0" algn="l" rtl="0">
                        <a:lnSpc>
                          <a:spcPct val="115000"/>
                        </a:lnSpc>
                        <a:spcBef>
                          <a:spcPts val="0"/>
                        </a:spcBef>
                        <a:spcAft>
                          <a:spcPts val="0"/>
                        </a:spcAft>
                        <a:buNone/>
                      </a:pPr>
                      <a:r>
                        <a:rPr lang="it-IT"/>
                        <a:t>CARULLI</a:t>
                      </a:r>
                      <a:endParaRPr sz="1400" b="0">
                        <a:latin typeface="Century Gothic"/>
                        <a:ea typeface="Century Gothic"/>
                        <a:cs typeface="Century Gothic"/>
                        <a:sym typeface="Century Gothic"/>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F63790">
                        <a:alpha val="76470"/>
                      </a:srgbClr>
                    </a:solidFill>
                  </a:tcPr>
                </a:tc>
                <a:tc>
                  <a:txBody>
                    <a:bodyPr/>
                    <a:lstStyle/>
                    <a:p>
                      <a:pPr marL="0" lvl="0" indent="0" algn="l" rtl="0">
                        <a:spcBef>
                          <a:spcPts val="0"/>
                        </a:spcBef>
                        <a:spcAft>
                          <a:spcPts val="0"/>
                        </a:spcAft>
                        <a:buNone/>
                      </a:pPr>
                      <a:r>
                        <a:rPr lang="it-IT"/>
                        <a:t>1F (4)</a:t>
                      </a:r>
                      <a:endParaRPr/>
                    </a:p>
                    <a:p>
                      <a:pPr marL="0" lvl="0" indent="0" algn="l" rtl="0">
                        <a:spcBef>
                          <a:spcPts val="0"/>
                        </a:spcBef>
                        <a:spcAft>
                          <a:spcPts val="0"/>
                        </a:spcAft>
                        <a:buClr>
                          <a:schemeClr val="dk1"/>
                        </a:buClr>
                        <a:buSzPts val="1100"/>
                        <a:buFont typeface="Arial"/>
                        <a:buNone/>
                      </a:pPr>
                      <a:r>
                        <a:rPr lang="it-IT"/>
                        <a:t>1G (4)</a:t>
                      </a:r>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F63790">
                        <a:alpha val="76470"/>
                      </a:srgbClr>
                    </a:solidFill>
                  </a:tcPr>
                </a:tc>
                <a:tc>
                  <a:txBody>
                    <a:bodyPr/>
                    <a:lstStyle/>
                    <a:p>
                      <a:pPr marL="0" lvl="0" indent="0" algn="l" rtl="0">
                        <a:spcBef>
                          <a:spcPts val="0"/>
                        </a:spcBef>
                        <a:spcAft>
                          <a:spcPts val="0"/>
                        </a:spcAft>
                        <a:buClr>
                          <a:schemeClr val="dk1"/>
                        </a:buClr>
                        <a:buSzPts val="1100"/>
                        <a:buFont typeface="Arial"/>
                        <a:buNone/>
                      </a:pPr>
                      <a:r>
                        <a:rPr lang="it-IT"/>
                        <a:t>2B (4)</a:t>
                      </a:r>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F63790">
                        <a:alpha val="76470"/>
                      </a:srgbClr>
                    </a:solidFill>
                  </a:tcPr>
                </a:tc>
                <a:tc>
                  <a:txBody>
                    <a:bodyPr/>
                    <a:lstStyle/>
                    <a:p>
                      <a:pPr marL="0" lvl="0" indent="0" algn="l" rtl="0">
                        <a:spcBef>
                          <a:spcPts val="0"/>
                        </a:spcBef>
                        <a:spcAft>
                          <a:spcPts val="0"/>
                        </a:spcAft>
                        <a:buNone/>
                      </a:pPr>
                      <a:r>
                        <a:rPr lang="it-IT"/>
                        <a:t>3B (2)</a:t>
                      </a:r>
                      <a:endParaRPr/>
                    </a:p>
                    <a:p>
                      <a:pPr marL="0" lvl="0" indent="0" algn="l" rtl="0">
                        <a:spcBef>
                          <a:spcPts val="0"/>
                        </a:spcBef>
                        <a:spcAft>
                          <a:spcPts val="0"/>
                        </a:spcAft>
                        <a:buNone/>
                      </a:pPr>
                      <a:r>
                        <a:rPr lang="it-IT"/>
                        <a:t>3D(2)</a:t>
                      </a:r>
                      <a:endParaRPr/>
                    </a:p>
                    <a:p>
                      <a:pPr marL="0" lvl="0" indent="0" algn="l" rtl="0">
                        <a:spcBef>
                          <a:spcPts val="0"/>
                        </a:spcBef>
                        <a:spcAft>
                          <a:spcPts val="0"/>
                        </a:spcAft>
                        <a:buClr>
                          <a:schemeClr val="dk1"/>
                        </a:buClr>
                        <a:buFont typeface="Arial"/>
                        <a:buNone/>
                      </a:pPr>
                      <a:r>
                        <a:rPr lang="it-IT"/>
                        <a:t>3C (2 )</a:t>
                      </a:r>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F63790">
                        <a:alpha val="76470"/>
                      </a:srgbClr>
                    </a:solidFill>
                  </a:tcPr>
                </a:tc>
              </a:tr>
              <a:tr h="440596">
                <a:tc>
                  <a:txBody>
                    <a:bodyPr/>
                    <a:lstStyle/>
                    <a:p>
                      <a:pPr marL="0" marR="0" lvl="0" indent="0" algn="l" rtl="0">
                        <a:lnSpc>
                          <a:spcPct val="115000"/>
                        </a:lnSpc>
                        <a:spcBef>
                          <a:spcPts val="0"/>
                        </a:spcBef>
                        <a:spcAft>
                          <a:spcPts val="0"/>
                        </a:spcAft>
                        <a:buClr>
                          <a:schemeClr val="dk1"/>
                        </a:buClr>
                        <a:buSzPts val="1400"/>
                        <a:buFont typeface="Century Gothic"/>
                        <a:buNone/>
                      </a:pPr>
                      <a:r>
                        <a:rPr lang="it-IT" sz="1400" b="1">
                          <a:solidFill>
                            <a:schemeClr val="dk1"/>
                          </a:solidFill>
                          <a:latin typeface="Century Gothic"/>
                          <a:ea typeface="Century Gothic"/>
                          <a:cs typeface="Century Gothic"/>
                          <a:sym typeface="Century Gothic"/>
                        </a:rPr>
                        <a:t>MATEMATICA</a:t>
                      </a:r>
                      <a:endParaRPr/>
                    </a:p>
                  </a:txBody>
                  <a:tcPr marL="68575" marR="68575" marT="0" marB="0">
                    <a:solidFill>
                      <a:srgbClr val="FCBBD9"/>
                    </a:solidFill>
                  </a:tcPr>
                </a:tc>
                <a:tc>
                  <a:txBody>
                    <a:bodyPr/>
                    <a:lstStyle/>
                    <a:p>
                      <a:pPr marL="0" marR="0" lvl="0" indent="0" algn="l" rtl="0">
                        <a:lnSpc>
                          <a:spcPct val="115000"/>
                        </a:lnSpc>
                        <a:spcBef>
                          <a:spcPts val="0"/>
                        </a:spcBef>
                        <a:spcAft>
                          <a:spcPts val="0"/>
                        </a:spcAft>
                        <a:buNone/>
                      </a:pPr>
                      <a:r>
                        <a:rPr lang="it-IT" sz="1400" b="0">
                          <a:solidFill>
                            <a:schemeClr val="dk1"/>
                          </a:solidFill>
                          <a:latin typeface="Century Gothic"/>
                          <a:ea typeface="Century Gothic"/>
                          <a:cs typeface="Century Gothic"/>
                          <a:sym typeface="Century Gothic"/>
                        </a:rPr>
                        <a:t>QUARANTA </a:t>
                      </a:r>
                      <a:endParaRPr/>
                    </a:p>
                  </a:txBody>
                  <a:tcPr marL="68575" marR="68575" marT="0" marB="0">
                    <a:lnT w="38100" cap="flat" cmpd="sng">
                      <a:solidFill>
                        <a:schemeClr val="lt1"/>
                      </a:solidFill>
                      <a:prstDash val="solid"/>
                      <a:round/>
                      <a:headEnd type="none" w="sm" len="sm"/>
                      <a:tailEnd type="none" w="sm" len="sm"/>
                    </a:lnT>
                    <a:solidFill>
                      <a:srgbClr val="FCBBD9"/>
                    </a:solidFill>
                  </a:tcPr>
                </a:tc>
                <a:tc>
                  <a:txBody>
                    <a:bodyPr/>
                    <a:lstStyle/>
                    <a:p>
                      <a:pPr marL="0" marR="0" lvl="0" indent="0" algn="l" rtl="0">
                        <a:lnSpc>
                          <a:spcPct val="100000"/>
                        </a:lnSpc>
                        <a:spcBef>
                          <a:spcPts val="0"/>
                        </a:spcBef>
                        <a:spcAft>
                          <a:spcPts val="0"/>
                        </a:spcAft>
                        <a:buNone/>
                      </a:pPr>
                      <a:r>
                        <a:rPr lang="it-IT" sz="1400">
                          <a:solidFill>
                            <a:schemeClr val="dk1"/>
                          </a:solidFill>
                          <a:latin typeface="Century Gothic"/>
                          <a:ea typeface="Century Gothic"/>
                          <a:cs typeface="Century Gothic"/>
                          <a:sym typeface="Century Gothic"/>
                        </a:rPr>
                        <a:t>1E (6)</a:t>
                      </a:r>
                      <a:endParaRPr/>
                    </a:p>
                  </a:txBody>
                  <a:tcPr marL="68575" marR="68575" marT="0" marB="0">
                    <a:lnT w="38100" cap="flat" cmpd="sng">
                      <a:solidFill>
                        <a:schemeClr val="lt1"/>
                      </a:solidFill>
                      <a:prstDash val="solid"/>
                      <a:round/>
                      <a:headEnd type="none" w="sm" len="sm"/>
                      <a:tailEnd type="none" w="sm" len="sm"/>
                    </a:lnT>
                    <a:solidFill>
                      <a:srgbClr val="FCBBD9"/>
                    </a:solidFill>
                  </a:tcPr>
                </a:tc>
                <a:tc>
                  <a:txBody>
                    <a:bodyPr/>
                    <a:lstStyle/>
                    <a:p>
                      <a:pPr marL="0" marR="0" lvl="0" indent="0" algn="l" rtl="0">
                        <a:lnSpc>
                          <a:spcPct val="100000"/>
                        </a:lnSpc>
                        <a:spcBef>
                          <a:spcPts val="0"/>
                        </a:spcBef>
                        <a:spcAft>
                          <a:spcPts val="0"/>
                        </a:spcAft>
                        <a:buNone/>
                      </a:pPr>
                      <a:r>
                        <a:rPr lang="it-IT" sz="1400">
                          <a:solidFill>
                            <a:schemeClr val="dk1"/>
                          </a:solidFill>
                          <a:latin typeface="Century Gothic"/>
                          <a:ea typeface="Century Gothic"/>
                          <a:cs typeface="Century Gothic"/>
                          <a:sym typeface="Century Gothic"/>
                        </a:rPr>
                        <a:t>2</a:t>
                      </a:r>
                      <a:r>
                        <a:rPr lang="it-IT"/>
                        <a:t>E</a:t>
                      </a:r>
                      <a:r>
                        <a:rPr lang="it-IT" sz="1400">
                          <a:solidFill>
                            <a:schemeClr val="dk1"/>
                          </a:solidFill>
                          <a:latin typeface="Century Gothic"/>
                          <a:ea typeface="Century Gothic"/>
                          <a:cs typeface="Century Gothic"/>
                          <a:sym typeface="Century Gothic"/>
                        </a:rPr>
                        <a:t> ( </a:t>
                      </a:r>
                      <a:r>
                        <a:rPr lang="it-IT"/>
                        <a:t>6</a:t>
                      </a:r>
                      <a:r>
                        <a:rPr lang="it-IT" sz="1400">
                          <a:solidFill>
                            <a:schemeClr val="dk1"/>
                          </a:solidFill>
                          <a:latin typeface="Century Gothic"/>
                          <a:ea typeface="Century Gothic"/>
                          <a:cs typeface="Century Gothic"/>
                          <a:sym typeface="Century Gothic"/>
                        </a:rPr>
                        <a:t> )</a:t>
                      </a:r>
                      <a:endParaRPr/>
                    </a:p>
                  </a:txBody>
                  <a:tcPr marL="68575" marR="68575" marT="0" marB="0">
                    <a:lnT w="38100" cap="flat" cmpd="sng">
                      <a:solidFill>
                        <a:schemeClr val="lt1"/>
                      </a:solidFill>
                      <a:prstDash val="solid"/>
                      <a:round/>
                      <a:headEnd type="none" w="sm" len="sm"/>
                      <a:tailEnd type="none" w="sm" len="sm"/>
                    </a:lnT>
                    <a:solidFill>
                      <a:srgbClr val="FCBBD9"/>
                    </a:solidFill>
                  </a:tcPr>
                </a:tc>
                <a:tc>
                  <a:txBody>
                    <a:bodyPr/>
                    <a:lstStyle/>
                    <a:p>
                      <a:pPr marL="0" marR="0" lvl="0" indent="0" algn="l" rtl="0">
                        <a:lnSpc>
                          <a:spcPct val="100000"/>
                        </a:lnSpc>
                        <a:spcBef>
                          <a:spcPts val="0"/>
                        </a:spcBef>
                        <a:spcAft>
                          <a:spcPts val="0"/>
                        </a:spcAft>
                        <a:buNone/>
                      </a:pPr>
                      <a:r>
                        <a:rPr lang="it-IT" sz="1400">
                          <a:solidFill>
                            <a:schemeClr val="dk1"/>
                          </a:solidFill>
                          <a:latin typeface="Century Gothic"/>
                          <a:ea typeface="Century Gothic"/>
                          <a:cs typeface="Century Gothic"/>
                          <a:sym typeface="Century Gothic"/>
                        </a:rPr>
                        <a:t>3C (</a:t>
                      </a:r>
                      <a:r>
                        <a:rPr lang="it-IT"/>
                        <a:t>6</a:t>
                      </a:r>
                      <a:r>
                        <a:rPr lang="it-IT" sz="1400">
                          <a:solidFill>
                            <a:schemeClr val="dk1"/>
                          </a:solidFill>
                          <a:latin typeface="Century Gothic"/>
                          <a:ea typeface="Century Gothic"/>
                          <a:cs typeface="Century Gothic"/>
                          <a:sym typeface="Century Gothic"/>
                        </a:rPr>
                        <a:t> )</a:t>
                      </a:r>
                      <a:endParaRPr/>
                    </a:p>
                  </a:txBody>
                  <a:tcPr marL="68575" marR="68575" marT="0" marB="0">
                    <a:lnT w="38100" cap="flat" cmpd="sng">
                      <a:solidFill>
                        <a:schemeClr val="lt1"/>
                      </a:solidFill>
                      <a:prstDash val="solid"/>
                      <a:round/>
                      <a:headEnd type="none" w="sm" len="sm"/>
                      <a:tailEnd type="none" w="sm" len="sm"/>
                    </a:lnT>
                    <a:solidFill>
                      <a:srgbClr val="FCBBD9"/>
                    </a:solidFill>
                  </a:tcPr>
                </a:tc>
              </a:tr>
              <a:tr h="453688">
                <a:tc>
                  <a:txBody>
                    <a:bodyPr/>
                    <a:lstStyle/>
                    <a:p>
                      <a:pPr marL="0" marR="0" lvl="0" indent="0" algn="l" rtl="0">
                        <a:lnSpc>
                          <a:spcPct val="115000"/>
                        </a:lnSpc>
                        <a:spcBef>
                          <a:spcPts val="0"/>
                        </a:spcBef>
                        <a:spcAft>
                          <a:spcPts val="0"/>
                        </a:spcAft>
                        <a:buNone/>
                      </a:pPr>
                      <a:endParaRPr sz="1400">
                        <a:solidFill>
                          <a:srgbClr val="FCBBD9"/>
                        </a:solidFill>
                        <a:latin typeface="Century Gothic"/>
                        <a:ea typeface="Century Gothic"/>
                        <a:cs typeface="Century Gothic"/>
                        <a:sym typeface="Century Gothic"/>
                      </a:endParaRPr>
                    </a:p>
                  </a:txBody>
                  <a:tcPr marL="68575" marR="68575" marT="0" marB="0">
                    <a:solidFill>
                      <a:srgbClr val="FA77B6"/>
                    </a:solidFill>
                  </a:tcPr>
                </a:tc>
                <a:tc>
                  <a:txBody>
                    <a:bodyPr/>
                    <a:lstStyle/>
                    <a:p>
                      <a:pPr marL="0" marR="0" lvl="0" indent="0" algn="l" rtl="0">
                        <a:lnSpc>
                          <a:spcPct val="115000"/>
                        </a:lnSpc>
                        <a:spcBef>
                          <a:spcPts val="0"/>
                        </a:spcBef>
                        <a:spcAft>
                          <a:spcPts val="0"/>
                        </a:spcAft>
                        <a:buNone/>
                      </a:pPr>
                      <a:r>
                        <a:rPr lang="it-IT" sz="1400" b="0">
                          <a:latin typeface="Century Gothic"/>
                          <a:ea typeface="Century Gothic"/>
                          <a:cs typeface="Century Gothic"/>
                          <a:sym typeface="Century Gothic"/>
                        </a:rPr>
                        <a:t>SANTANIELLO </a:t>
                      </a:r>
                      <a:endParaRPr/>
                    </a:p>
                  </a:txBody>
                  <a:tcPr marL="68575" marR="68575" marT="0" marB="0">
                    <a:solidFill>
                      <a:srgbClr val="FA77B6"/>
                    </a:solidFill>
                  </a:tcPr>
                </a:tc>
                <a:tc>
                  <a:txBody>
                    <a:bodyPr/>
                    <a:lstStyle/>
                    <a:p>
                      <a:pPr marL="0" marR="0" lvl="0" indent="0" algn="l" rtl="0">
                        <a:lnSpc>
                          <a:spcPct val="100000"/>
                        </a:lnSpc>
                        <a:spcBef>
                          <a:spcPts val="0"/>
                        </a:spcBef>
                        <a:spcAft>
                          <a:spcPts val="0"/>
                        </a:spcAft>
                        <a:buNone/>
                      </a:pPr>
                      <a:r>
                        <a:rPr lang="it-IT" sz="1400">
                          <a:latin typeface="Century Gothic"/>
                          <a:ea typeface="Century Gothic"/>
                          <a:cs typeface="Century Gothic"/>
                          <a:sym typeface="Century Gothic"/>
                        </a:rPr>
                        <a:t>1D (6) </a:t>
                      </a:r>
                      <a:endParaRPr/>
                    </a:p>
                  </a:txBody>
                  <a:tcPr marL="68575" marR="68575" marT="0" marB="0">
                    <a:solidFill>
                      <a:srgbClr val="FA77B6"/>
                    </a:solidFill>
                  </a:tcPr>
                </a:tc>
                <a:tc>
                  <a:txBody>
                    <a:bodyPr/>
                    <a:lstStyle/>
                    <a:p>
                      <a:pPr marL="0" marR="0" lvl="0" indent="0" algn="l" rtl="0">
                        <a:lnSpc>
                          <a:spcPct val="100000"/>
                        </a:lnSpc>
                        <a:spcBef>
                          <a:spcPts val="0"/>
                        </a:spcBef>
                        <a:spcAft>
                          <a:spcPts val="0"/>
                        </a:spcAft>
                        <a:buNone/>
                      </a:pPr>
                      <a:r>
                        <a:rPr lang="it-IT" sz="1400">
                          <a:latin typeface="Century Gothic"/>
                          <a:ea typeface="Century Gothic"/>
                          <a:cs typeface="Century Gothic"/>
                          <a:sym typeface="Century Gothic"/>
                        </a:rPr>
                        <a:t>2 D (</a:t>
                      </a:r>
                      <a:r>
                        <a:rPr lang="it-IT"/>
                        <a:t>6</a:t>
                      </a:r>
                      <a:r>
                        <a:rPr lang="it-IT" sz="1400">
                          <a:latin typeface="Century Gothic"/>
                          <a:ea typeface="Century Gothic"/>
                          <a:cs typeface="Century Gothic"/>
                          <a:sym typeface="Century Gothic"/>
                        </a:rPr>
                        <a:t>)</a:t>
                      </a:r>
                      <a:endParaRPr/>
                    </a:p>
                  </a:txBody>
                  <a:tcPr marL="68575" marR="68575" marT="0" marB="0">
                    <a:solidFill>
                      <a:srgbClr val="FA77B6"/>
                    </a:solidFill>
                  </a:tcPr>
                </a:tc>
                <a:tc>
                  <a:txBody>
                    <a:bodyPr/>
                    <a:lstStyle/>
                    <a:p>
                      <a:pPr marL="0" marR="0" lvl="0" indent="0" algn="l" rtl="0">
                        <a:lnSpc>
                          <a:spcPct val="100000"/>
                        </a:lnSpc>
                        <a:spcBef>
                          <a:spcPts val="0"/>
                        </a:spcBef>
                        <a:spcAft>
                          <a:spcPts val="0"/>
                        </a:spcAft>
                        <a:buNone/>
                      </a:pPr>
                      <a:r>
                        <a:rPr lang="it-IT" sz="1400">
                          <a:latin typeface="Century Gothic"/>
                          <a:ea typeface="Century Gothic"/>
                          <a:cs typeface="Century Gothic"/>
                          <a:sym typeface="Century Gothic"/>
                        </a:rPr>
                        <a:t>3 D (</a:t>
                      </a:r>
                      <a:r>
                        <a:rPr lang="it-IT"/>
                        <a:t>6</a:t>
                      </a:r>
                      <a:r>
                        <a:rPr lang="it-IT" sz="1400">
                          <a:latin typeface="Century Gothic"/>
                          <a:ea typeface="Century Gothic"/>
                          <a:cs typeface="Century Gothic"/>
                          <a:sym typeface="Century Gothic"/>
                        </a:rPr>
                        <a:t>)</a:t>
                      </a:r>
                      <a:endParaRPr/>
                    </a:p>
                  </a:txBody>
                  <a:tcPr marL="68575" marR="68575" marT="0" marB="0">
                    <a:solidFill>
                      <a:srgbClr val="FA77B6"/>
                    </a:solidFill>
                  </a:tcPr>
                </a:tc>
              </a:tr>
              <a:tr h="713200">
                <a:tc>
                  <a:txBody>
                    <a:bodyPr/>
                    <a:lstStyle/>
                    <a:p>
                      <a:pPr marL="0" marR="0" lvl="0" indent="0" algn="l" rtl="0">
                        <a:lnSpc>
                          <a:spcPct val="115000"/>
                        </a:lnSpc>
                        <a:spcBef>
                          <a:spcPts val="0"/>
                        </a:spcBef>
                        <a:spcAft>
                          <a:spcPts val="0"/>
                        </a:spcAft>
                        <a:buNone/>
                      </a:pPr>
                      <a:endParaRPr sz="1400">
                        <a:latin typeface="Century Gothic"/>
                        <a:ea typeface="Century Gothic"/>
                        <a:cs typeface="Century Gothic"/>
                        <a:sym typeface="Century Gothic"/>
                      </a:endParaRPr>
                    </a:p>
                  </a:txBody>
                  <a:tcPr marL="68575" marR="68575" marT="0" marB="0">
                    <a:solidFill>
                      <a:srgbClr val="FAD1DA"/>
                    </a:solidFill>
                  </a:tcPr>
                </a:tc>
                <a:tc>
                  <a:txBody>
                    <a:bodyPr/>
                    <a:lstStyle/>
                    <a:p>
                      <a:pPr marL="0" marR="0" lvl="0" indent="0" algn="l" rtl="0">
                        <a:lnSpc>
                          <a:spcPct val="115000"/>
                        </a:lnSpc>
                        <a:spcBef>
                          <a:spcPts val="0"/>
                        </a:spcBef>
                        <a:spcAft>
                          <a:spcPts val="0"/>
                        </a:spcAft>
                        <a:buNone/>
                      </a:pPr>
                      <a:r>
                        <a:rPr lang="it-IT" sz="1400" b="0">
                          <a:latin typeface="Century Gothic"/>
                          <a:ea typeface="Century Gothic"/>
                          <a:cs typeface="Century Gothic"/>
                          <a:sym typeface="Century Gothic"/>
                        </a:rPr>
                        <a:t>PECA</a:t>
                      </a:r>
                      <a:endParaRPr/>
                    </a:p>
                  </a:txBody>
                  <a:tcPr marL="68575" marR="68575" marT="0" marB="0">
                    <a:solidFill>
                      <a:srgbClr val="FAD1DA"/>
                    </a:solidFill>
                  </a:tcPr>
                </a:tc>
                <a:tc>
                  <a:txBody>
                    <a:bodyPr/>
                    <a:lstStyle/>
                    <a:p>
                      <a:pPr marL="0" lvl="0" indent="0" algn="l" rtl="0">
                        <a:spcBef>
                          <a:spcPts val="0"/>
                        </a:spcBef>
                        <a:spcAft>
                          <a:spcPts val="0"/>
                        </a:spcAft>
                        <a:buClr>
                          <a:schemeClr val="dk1"/>
                        </a:buClr>
                        <a:buFont typeface="Arial"/>
                        <a:buNone/>
                      </a:pPr>
                      <a:r>
                        <a:rPr lang="it-IT"/>
                        <a:t>1A (6)</a:t>
                      </a:r>
                      <a:endParaRPr sz="1400">
                        <a:latin typeface="Century Gothic"/>
                        <a:ea typeface="Century Gothic"/>
                        <a:cs typeface="Century Gothic"/>
                        <a:sym typeface="Century Gothic"/>
                      </a:endParaRPr>
                    </a:p>
                  </a:txBody>
                  <a:tcPr marL="68575" marR="68575" marT="0" marB="0">
                    <a:solidFill>
                      <a:srgbClr val="FAD1DA"/>
                    </a:solidFill>
                  </a:tcPr>
                </a:tc>
                <a:tc>
                  <a:txBody>
                    <a:bodyPr/>
                    <a:lstStyle/>
                    <a:p>
                      <a:pPr marL="0" marR="0" lvl="0" indent="0" algn="l" rtl="0">
                        <a:lnSpc>
                          <a:spcPct val="100000"/>
                        </a:lnSpc>
                        <a:spcBef>
                          <a:spcPts val="0"/>
                        </a:spcBef>
                        <a:spcAft>
                          <a:spcPts val="0"/>
                        </a:spcAft>
                        <a:buClr>
                          <a:schemeClr val="dk1"/>
                        </a:buClr>
                        <a:buSzPts val="1400"/>
                        <a:buFont typeface="Century Gothic"/>
                        <a:buNone/>
                      </a:pPr>
                      <a:endParaRPr/>
                    </a:p>
                  </a:txBody>
                  <a:tcPr marL="68575" marR="68575" marT="0" marB="0">
                    <a:solidFill>
                      <a:srgbClr val="FAD1DA"/>
                    </a:solidFill>
                  </a:tcPr>
                </a:tc>
                <a:tc>
                  <a:txBody>
                    <a:bodyPr/>
                    <a:lstStyle/>
                    <a:p>
                      <a:pPr marL="0" marR="0" lvl="0" indent="0" algn="l" rtl="0">
                        <a:lnSpc>
                          <a:spcPct val="100000"/>
                        </a:lnSpc>
                        <a:spcBef>
                          <a:spcPts val="0"/>
                        </a:spcBef>
                        <a:spcAft>
                          <a:spcPts val="0"/>
                        </a:spcAft>
                        <a:buNone/>
                      </a:pPr>
                      <a:r>
                        <a:rPr lang="it-IT" sz="1400">
                          <a:latin typeface="Century Gothic"/>
                          <a:ea typeface="Century Gothic"/>
                          <a:cs typeface="Century Gothic"/>
                          <a:sym typeface="Century Gothic"/>
                        </a:rPr>
                        <a:t>3A(</a:t>
                      </a:r>
                      <a:r>
                        <a:rPr lang="it-IT"/>
                        <a:t>2</a:t>
                      </a:r>
                      <a:r>
                        <a:rPr lang="it-IT" sz="1400">
                          <a:latin typeface="Century Gothic"/>
                          <a:ea typeface="Century Gothic"/>
                          <a:cs typeface="Century Gothic"/>
                          <a:sym typeface="Century Gothic"/>
                        </a:rPr>
                        <a:t>)</a:t>
                      </a:r>
                      <a:endParaRPr/>
                    </a:p>
                    <a:p>
                      <a:pPr marL="0" marR="0" lvl="0" indent="0" algn="l" rtl="0">
                        <a:lnSpc>
                          <a:spcPct val="100000"/>
                        </a:lnSpc>
                        <a:spcBef>
                          <a:spcPts val="0"/>
                        </a:spcBef>
                        <a:spcAft>
                          <a:spcPts val="0"/>
                        </a:spcAft>
                        <a:buNone/>
                      </a:pPr>
                      <a:r>
                        <a:rPr lang="it-IT" sz="1400">
                          <a:latin typeface="Century Gothic"/>
                          <a:ea typeface="Century Gothic"/>
                          <a:cs typeface="Century Gothic"/>
                          <a:sym typeface="Century Gothic"/>
                        </a:rPr>
                        <a:t>3</a:t>
                      </a:r>
                      <a:r>
                        <a:rPr lang="it-IT"/>
                        <a:t>F</a:t>
                      </a:r>
                      <a:r>
                        <a:rPr lang="it-IT" sz="1400">
                          <a:latin typeface="Century Gothic"/>
                          <a:ea typeface="Century Gothic"/>
                          <a:cs typeface="Century Gothic"/>
                          <a:sym typeface="Century Gothic"/>
                        </a:rPr>
                        <a:t> (6)</a:t>
                      </a:r>
                      <a:endParaRPr sz="1400">
                        <a:latin typeface="Century Gothic"/>
                        <a:ea typeface="Century Gothic"/>
                        <a:cs typeface="Century Gothic"/>
                        <a:sym typeface="Century Gothic"/>
                      </a:endParaRPr>
                    </a:p>
                    <a:p>
                      <a:pPr marL="0" lvl="0" indent="0" algn="l" rtl="0">
                        <a:spcBef>
                          <a:spcPts val="0"/>
                        </a:spcBef>
                        <a:spcAft>
                          <a:spcPts val="0"/>
                        </a:spcAft>
                        <a:buClr>
                          <a:schemeClr val="dk1"/>
                        </a:buClr>
                        <a:buFont typeface="Arial"/>
                        <a:buNone/>
                      </a:pPr>
                      <a:r>
                        <a:rPr lang="it-IT"/>
                        <a:t>3G (6)</a:t>
                      </a:r>
                      <a:endParaRPr/>
                    </a:p>
                  </a:txBody>
                  <a:tcPr marL="68575" marR="68575" marT="0" marB="0">
                    <a:solidFill>
                      <a:srgbClr val="FAD1DA"/>
                    </a:solidFill>
                  </a:tcPr>
                </a:tc>
              </a:tr>
              <a:tr h="475466">
                <a:tc>
                  <a:txBody>
                    <a:bodyPr/>
                    <a:lstStyle/>
                    <a:p>
                      <a:pPr marL="0" marR="0" lvl="0" indent="0" algn="l" rtl="0">
                        <a:lnSpc>
                          <a:spcPct val="115000"/>
                        </a:lnSpc>
                        <a:spcBef>
                          <a:spcPts val="0"/>
                        </a:spcBef>
                        <a:spcAft>
                          <a:spcPts val="0"/>
                        </a:spcAft>
                        <a:buNone/>
                      </a:pPr>
                      <a:endParaRPr sz="1400">
                        <a:latin typeface="Century Gothic"/>
                        <a:ea typeface="Century Gothic"/>
                        <a:cs typeface="Century Gothic"/>
                        <a:sym typeface="Century Gothic"/>
                      </a:endParaRPr>
                    </a:p>
                  </a:txBody>
                  <a:tcPr marL="68575" marR="68575" marT="0" marB="0">
                    <a:solidFill>
                      <a:srgbClr val="FA77B6"/>
                    </a:solidFill>
                  </a:tcPr>
                </a:tc>
                <a:tc>
                  <a:txBody>
                    <a:bodyPr/>
                    <a:lstStyle/>
                    <a:p>
                      <a:pPr marL="0" marR="0" lvl="0" indent="0" algn="l" rtl="0">
                        <a:lnSpc>
                          <a:spcPct val="115000"/>
                        </a:lnSpc>
                        <a:spcBef>
                          <a:spcPts val="0"/>
                        </a:spcBef>
                        <a:spcAft>
                          <a:spcPts val="0"/>
                        </a:spcAft>
                        <a:buNone/>
                      </a:pPr>
                      <a:r>
                        <a:rPr lang="it-IT" sz="1400" b="0">
                          <a:latin typeface="Century Gothic"/>
                          <a:ea typeface="Century Gothic"/>
                          <a:cs typeface="Century Gothic"/>
                          <a:sym typeface="Century Gothic"/>
                        </a:rPr>
                        <a:t>MESSINA</a:t>
                      </a:r>
                      <a:endParaRPr/>
                    </a:p>
                  </a:txBody>
                  <a:tcPr marL="68575" marR="68575" marT="0" marB="0">
                    <a:solidFill>
                      <a:srgbClr val="FA77B6"/>
                    </a:solidFill>
                  </a:tcPr>
                </a:tc>
                <a:tc>
                  <a:txBody>
                    <a:bodyPr/>
                    <a:lstStyle/>
                    <a:p>
                      <a:pPr marL="0" marR="0" lvl="0" indent="0" algn="l" rtl="0">
                        <a:lnSpc>
                          <a:spcPct val="100000"/>
                        </a:lnSpc>
                        <a:spcBef>
                          <a:spcPts val="0"/>
                        </a:spcBef>
                        <a:spcAft>
                          <a:spcPts val="0"/>
                        </a:spcAft>
                        <a:buNone/>
                      </a:pPr>
                      <a:r>
                        <a:rPr lang="it-IT" sz="1400">
                          <a:latin typeface="Century Gothic"/>
                          <a:ea typeface="Century Gothic"/>
                          <a:cs typeface="Century Gothic"/>
                          <a:sym typeface="Century Gothic"/>
                        </a:rPr>
                        <a:t>1B (6)</a:t>
                      </a:r>
                      <a:endParaRPr/>
                    </a:p>
                  </a:txBody>
                  <a:tcPr marL="68575" marR="68575" marT="0" marB="0">
                    <a:solidFill>
                      <a:srgbClr val="FA77B6"/>
                    </a:solidFill>
                  </a:tcPr>
                </a:tc>
                <a:tc>
                  <a:txBody>
                    <a:bodyPr/>
                    <a:lstStyle/>
                    <a:p>
                      <a:pPr marL="0" marR="0" lvl="0" indent="0" algn="l" rtl="0">
                        <a:lnSpc>
                          <a:spcPct val="100000"/>
                        </a:lnSpc>
                        <a:spcBef>
                          <a:spcPts val="0"/>
                        </a:spcBef>
                        <a:spcAft>
                          <a:spcPts val="0"/>
                        </a:spcAft>
                        <a:buClr>
                          <a:schemeClr val="dk1"/>
                        </a:buClr>
                        <a:buSzPts val="1400"/>
                        <a:buFont typeface="Century Gothic"/>
                        <a:buNone/>
                      </a:pPr>
                      <a:r>
                        <a:rPr lang="it-IT" sz="1400">
                          <a:latin typeface="Century Gothic"/>
                          <a:ea typeface="Century Gothic"/>
                          <a:cs typeface="Century Gothic"/>
                          <a:sym typeface="Century Gothic"/>
                        </a:rPr>
                        <a:t>2B (</a:t>
                      </a:r>
                      <a:r>
                        <a:rPr lang="it-IT"/>
                        <a:t>6</a:t>
                      </a:r>
                      <a:r>
                        <a:rPr lang="it-IT" sz="1400">
                          <a:latin typeface="Century Gothic"/>
                          <a:ea typeface="Century Gothic"/>
                          <a:cs typeface="Century Gothic"/>
                          <a:sym typeface="Century Gothic"/>
                        </a:rPr>
                        <a:t>)</a:t>
                      </a:r>
                      <a:endParaRPr/>
                    </a:p>
                    <a:p>
                      <a:pPr marL="0" marR="0" lvl="0" indent="0" algn="l" rtl="0">
                        <a:lnSpc>
                          <a:spcPct val="100000"/>
                        </a:lnSpc>
                        <a:spcBef>
                          <a:spcPts val="0"/>
                        </a:spcBef>
                        <a:spcAft>
                          <a:spcPts val="0"/>
                        </a:spcAft>
                        <a:buClr>
                          <a:schemeClr val="dk1"/>
                        </a:buClr>
                        <a:buSzPts val="1400"/>
                        <a:buFont typeface="Century Gothic"/>
                        <a:buNone/>
                      </a:pPr>
                      <a:endParaRPr/>
                    </a:p>
                  </a:txBody>
                  <a:tcPr marL="68575" marR="68575" marT="0" marB="0">
                    <a:solidFill>
                      <a:srgbClr val="FA77B6"/>
                    </a:solidFill>
                  </a:tcPr>
                </a:tc>
                <a:tc>
                  <a:txBody>
                    <a:bodyPr/>
                    <a:lstStyle/>
                    <a:p>
                      <a:pPr marL="0" marR="0" lvl="0" indent="0" algn="l" rtl="0">
                        <a:lnSpc>
                          <a:spcPct val="100000"/>
                        </a:lnSpc>
                        <a:spcBef>
                          <a:spcPts val="0"/>
                        </a:spcBef>
                        <a:spcAft>
                          <a:spcPts val="0"/>
                        </a:spcAft>
                        <a:buNone/>
                      </a:pPr>
                      <a:r>
                        <a:rPr lang="it-IT" sz="1400">
                          <a:latin typeface="Century Gothic"/>
                          <a:ea typeface="Century Gothic"/>
                          <a:cs typeface="Century Gothic"/>
                          <a:sym typeface="Century Gothic"/>
                        </a:rPr>
                        <a:t>3B (</a:t>
                      </a:r>
                      <a:r>
                        <a:rPr lang="it-IT"/>
                        <a:t>6</a:t>
                      </a:r>
                      <a:r>
                        <a:rPr lang="it-IT" sz="1400">
                          <a:latin typeface="Century Gothic"/>
                          <a:ea typeface="Century Gothic"/>
                          <a:cs typeface="Century Gothic"/>
                          <a:sym typeface="Century Gothic"/>
                        </a:rPr>
                        <a:t>)</a:t>
                      </a:r>
                      <a:endParaRPr/>
                    </a:p>
                  </a:txBody>
                  <a:tcPr marL="68575" marR="68575" marT="0" marB="0">
                    <a:solidFill>
                      <a:srgbClr val="FA77B6"/>
                    </a:solidFill>
                  </a:tcPr>
                </a:tc>
              </a:tr>
              <a:tr h="680770">
                <a:tc>
                  <a:txBody>
                    <a:bodyPr/>
                    <a:lstStyle/>
                    <a:p>
                      <a:pPr marL="0" marR="0" lvl="0" indent="0" algn="l" rtl="0">
                        <a:lnSpc>
                          <a:spcPct val="115000"/>
                        </a:lnSpc>
                        <a:spcBef>
                          <a:spcPts val="0"/>
                        </a:spcBef>
                        <a:spcAft>
                          <a:spcPts val="0"/>
                        </a:spcAft>
                        <a:buNone/>
                      </a:pPr>
                      <a:endParaRPr sz="1400" dirty="0">
                        <a:latin typeface="Century Gothic"/>
                        <a:ea typeface="Century Gothic"/>
                        <a:cs typeface="Century Gothic"/>
                        <a:sym typeface="Century Gothic"/>
                      </a:endParaRPr>
                    </a:p>
                  </a:txBody>
                  <a:tcPr marL="68575" marR="68575" marT="0" marB="0">
                    <a:solidFill>
                      <a:srgbClr val="FAD1DA"/>
                    </a:solidFill>
                  </a:tcPr>
                </a:tc>
                <a:tc>
                  <a:txBody>
                    <a:bodyPr/>
                    <a:lstStyle/>
                    <a:p>
                      <a:pPr marL="0" marR="0" lvl="0" indent="0" algn="l" rtl="0">
                        <a:lnSpc>
                          <a:spcPct val="115000"/>
                        </a:lnSpc>
                        <a:spcBef>
                          <a:spcPts val="0"/>
                        </a:spcBef>
                        <a:spcAft>
                          <a:spcPts val="0"/>
                        </a:spcAft>
                        <a:buNone/>
                      </a:pPr>
                      <a:r>
                        <a:rPr lang="it-IT" sz="1400" b="0">
                          <a:latin typeface="Century Gothic"/>
                          <a:ea typeface="Century Gothic"/>
                          <a:cs typeface="Century Gothic"/>
                          <a:sym typeface="Century Gothic"/>
                        </a:rPr>
                        <a:t>IACOBELLIS</a:t>
                      </a:r>
                      <a:endParaRPr/>
                    </a:p>
                  </a:txBody>
                  <a:tcPr marL="68575" marR="68575" marT="0" marB="0">
                    <a:solidFill>
                      <a:srgbClr val="FAD1DA"/>
                    </a:solidFill>
                  </a:tcPr>
                </a:tc>
                <a:tc>
                  <a:txBody>
                    <a:bodyPr/>
                    <a:lstStyle/>
                    <a:p>
                      <a:pPr marL="0" marR="0" lvl="0" indent="0" algn="l" rtl="0">
                        <a:lnSpc>
                          <a:spcPct val="100000"/>
                        </a:lnSpc>
                        <a:spcBef>
                          <a:spcPts val="0"/>
                        </a:spcBef>
                        <a:spcAft>
                          <a:spcPts val="0"/>
                        </a:spcAft>
                        <a:buNone/>
                      </a:pPr>
                      <a:r>
                        <a:rPr lang="it-IT" sz="1400">
                          <a:latin typeface="Century Gothic"/>
                          <a:ea typeface="Century Gothic"/>
                          <a:cs typeface="Century Gothic"/>
                          <a:sym typeface="Century Gothic"/>
                        </a:rPr>
                        <a:t>1C (6)</a:t>
                      </a:r>
                      <a:endParaRPr/>
                    </a:p>
                  </a:txBody>
                  <a:tcPr marL="68575" marR="68575" marT="0" marB="0">
                    <a:solidFill>
                      <a:srgbClr val="FAD1DA"/>
                    </a:solidFill>
                  </a:tcPr>
                </a:tc>
                <a:tc>
                  <a:txBody>
                    <a:bodyPr/>
                    <a:lstStyle/>
                    <a:p>
                      <a:pPr marL="0" marR="0" lvl="0" indent="0" algn="l" rtl="0">
                        <a:lnSpc>
                          <a:spcPct val="100000"/>
                        </a:lnSpc>
                        <a:spcBef>
                          <a:spcPts val="0"/>
                        </a:spcBef>
                        <a:spcAft>
                          <a:spcPts val="0"/>
                        </a:spcAft>
                        <a:buClr>
                          <a:schemeClr val="dk1"/>
                        </a:buClr>
                        <a:buSzPts val="1400"/>
                        <a:buFont typeface="Century Gothic"/>
                        <a:buNone/>
                      </a:pPr>
                      <a:r>
                        <a:rPr lang="it-IT" sz="1400">
                          <a:latin typeface="Century Gothic"/>
                          <a:ea typeface="Century Gothic"/>
                          <a:cs typeface="Century Gothic"/>
                          <a:sym typeface="Century Gothic"/>
                        </a:rPr>
                        <a:t>2C (</a:t>
                      </a:r>
                      <a:r>
                        <a:rPr lang="it-IT"/>
                        <a:t>6</a:t>
                      </a:r>
                      <a:r>
                        <a:rPr lang="it-IT" sz="1400">
                          <a:latin typeface="Century Gothic"/>
                          <a:ea typeface="Century Gothic"/>
                          <a:cs typeface="Century Gothic"/>
                          <a:sym typeface="Century Gothic"/>
                        </a:rPr>
                        <a:t>)</a:t>
                      </a:r>
                      <a:endParaRPr/>
                    </a:p>
                  </a:txBody>
                  <a:tcPr marL="68575" marR="68575" marT="0" marB="0">
                    <a:solidFill>
                      <a:srgbClr val="FAD1DA"/>
                    </a:solidFill>
                  </a:tcPr>
                </a:tc>
                <a:tc>
                  <a:txBody>
                    <a:bodyPr/>
                    <a:lstStyle/>
                    <a:p>
                      <a:pPr marL="0" marR="0" lvl="0" indent="0" algn="l" rtl="0">
                        <a:lnSpc>
                          <a:spcPct val="100000"/>
                        </a:lnSpc>
                        <a:spcBef>
                          <a:spcPts val="0"/>
                        </a:spcBef>
                        <a:spcAft>
                          <a:spcPts val="0"/>
                        </a:spcAft>
                        <a:buNone/>
                      </a:pPr>
                      <a:r>
                        <a:rPr lang="it-IT" sz="1400" dirty="0">
                          <a:latin typeface="Century Gothic"/>
                          <a:ea typeface="Century Gothic"/>
                          <a:cs typeface="Century Gothic"/>
                          <a:sym typeface="Century Gothic"/>
                        </a:rPr>
                        <a:t>3E (</a:t>
                      </a:r>
                      <a:r>
                        <a:rPr lang="it-IT" dirty="0"/>
                        <a:t>6</a:t>
                      </a:r>
                      <a:r>
                        <a:rPr lang="it-IT" sz="1400" dirty="0" smtClean="0">
                          <a:latin typeface="Century Gothic"/>
                          <a:ea typeface="Century Gothic"/>
                          <a:cs typeface="Century Gothic"/>
                          <a:sym typeface="Century Gothic"/>
                        </a:rPr>
                        <a:t>)</a:t>
                      </a:r>
                      <a:endParaRPr dirty="0"/>
                    </a:p>
                  </a:txBody>
                  <a:tcPr marL="68575" marR="68575" marT="0" marB="0">
                    <a:solidFill>
                      <a:srgbClr val="FAD1DA"/>
                    </a:solidFill>
                  </a:tcPr>
                </a:tc>
              </a:tr>
            </a:tbl>
          </a:graphicData>
        </a:graphic>
      </p:graphicFrame>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463"/>
        <p:cNvGrpSpPr/>
        <p:nvPr/>
      </p:nvGrpSpPr>
      <p:grpSpPr>
        <a:xfrm>
          <a:off x="0" y="0"/>
          <a:ext cx="0" cy="0"/>
          <a:chOff x="0" y="0"/>
          <a:chExt cx="0" cy="0"/>
        </a:xfrm>
      </p:grpSpPr>
      <p:graphicFrame>
        <p:nvGraphicFramePr>
          <p:cNvPr id="464" name="Google Shape;464;p47"/>
          <p:cNvGraphicFramePr/>
          <p:nvPr>
            <p:extLst>
              <p:ext uri="{D42A27DB-BD31-4B8C-83A1-F6EECF244321}">
                <p14:modId xmlns:p14="http://schemas.microsoft.com/office/powerpoint/2010/main" val="4003818992"/>
              </p:ext>
            </p:extLst>
          </p:nvPr>
        </p:nvGraphicFramePr>
        <p:xfrm>
          <a:off x="1" y="1419726"/>
          <a:ext cx="12192000" cy="5438275"/>
        </p:xfrm>
        <a:graphic>
          <a:graphicData uri="http://schemas.openxmlformats.org/drawingml/2006/table">
            <a:tbl>
              <a:tblPr firstRow="1" firstCol="1" bandRow="1">
                <a:noFill/>
                <a:tableStyleId>{786BDF94-1CCC-49DB-8AD0-1CCA35DFA441}</a:tableStyleId>
              </a:tblPr>
              <a:tblGrid>
                <a:gridCol w="2273975"/>
                <a:gridCol w="9918025"/>
              </a:tblGrid>
              <a:tr h="5438275">
                <a:tc>
                  <a:txBody>
                    <a:bodyPr/>
                    <a:lstStyle/>
                    <a:p>
                      <a:pPr marL="0" marR="0" lvl="0" indent="0" algn="ctr" rtl="0">
                        <a:spcBef>
                          <a:spcPts val="0"/>
                        </a:spcBef>
                        <a:spcAft>
                          <a:spcPts val="0"/>
                        </a:spcAft>
                        <a:buNone/>
                      </a:pPr>
                      <a:r>
                        <a:rPr lang="it-IT" sz="1900" dirty="0">
                          <a:solidFill>
                            <a:schemeClr val="tx1"/>
                          </a:solidFill>
                        </a:rPr>
                        <a:t>ASSEGNAZIONE DOCENTI ALLE CLASSI</a:t>
                      </a:r>
                      <a:endParaRPr dirty="0">
                        <a:solidFill>
                          <a:schemeClr val="tx1"/>
                        </a:solidFill>
                      </a:endParaRPr>
                    </a:p>
                    <a:p>
                      <a:pPr marL="0" marR="0" lvl="0" indent="0" algn="ctr" rtl="0">
                        <a:spcBef>
                          <a:spcPts val="0"/>
                        </a:spcBef>
                        <a:spcAft>
                          <a:spcPts val="0"/>
                        </a:spcAft>
                        <a:buNone/>
                      </a:pPr>
                      <a:r>
                        <a:rPr lang="it-IT" sz="1900" dirty="0">
                          <a:solidFill>
                            <a:schemeClr val="tx1"/>
                          </a:solidFill>
                        </a:rPr>
                        <a:t>SCUOLA SEC. I°</a:t>
                      </a:r>
                      <a:r>
                        <a:rPr lang="it-IT" sz="1000" dirty="0">
                          <a:solidFill>
                            <a:schemeClr val="tx1"/>
                          </a:solidFill>
                        </a:rPr>
                        <a:t>     </a:t>
                      </a:r>
                      <a:endParaRPr dirty="0">
                        <a:solidFill>
                          <a:schemeClr val="tx1"/>
                        </a:solidFill>
                      </a:endParaRPr>
                    </a:p>
                    <a:p>
                      <a:pPr marL="0" marR="0" lvl="0" indent="0" algn="ctr" rtl="0">
                        <a:lnSpc>
                          <a:spcPct val="115000"/>
                        </a:lnSpc>
                        <a:spcBef>
                          <a:spcPts val="0"/>
                        </a:spcBef>
                        <a:spcAft>
                          <a:spcPts val="0"/>
                        </a:spcAft>
                        <a:buNone/>
                      </a:pPr>
                      <a:endParaRPr sz="1000" dirty="0"/>
                    </a:p>
                  </a:txBody>
                  <a:tcPr marL="63225" marR="63225" marT="0" marB="0" anchor="ctr">
                    <a:lnR w="12700" cap="flat" cmpd="sng">
                      <a:solidFill>
                        <a:schemeClr val="dk1"/>
                      </a:solidFill>
                      <a:prstDash val="solid"/>
                      <a:round/>
                      <a:headEnd type="none" w="sm" len="sm"/>
                      <a:tailEnd type="none" w="sm" len="sm"/>
                    </a:lnR>
                    <a:solidFill>
                      <a:schemeClr val="lt1"/>
                    </a:solidFill>
                  </a:tcPr>
                </a:tc>
                <a:tc>
                  <a:txBody>
                    <a:bodyPr/>
                    <a:lstStyle/>
                    <a:p>
                      <a:pPr marL="0" marR="0" lvl="0" indent="0" algn="ctr" rtl="0">
                        <a:lnSpc>
                          <a:spcPct val="115000"/>
                        </a:lnSpc>
                        <a:spcBef>
                          <a:spcPts val="0"/>
                        </a:spcBef>
                        <a:spcAft>
                          <a:spcPts val="0"/>
                        </a:spcAft>
                        <a:buClr>
                          <a:schemeClr val="dk1"/>
                        </a:buClr>
                        <a:buSzPts val="1800"/>
                        <a:buFont typeface="Arial"/>
                        <a:buNone/>
                      </a:pPr>
                      <a:endParaRPr sz="1800"/>
                    </a:p>
                    <a:p>
                      <a:pPr marL="0" marR="0" lvl="0" indent="0" algn="ctr" rtl="0">
                        <a:lnSpc>
                          <a:spcPct val="115000"/>
                        </a:lnSpc>
                        <a:spcBef>
                          <a:spcPts val="0"/>
                        </a:spcBef>
                        <a:spcAft>
                          <a:spcPts val="0"/>
                        </a:spcAft>
                        <a:buClr>
                          <a:schemeClr val="dk1"/>
                        </a:buClr>
                        <a:buSzPts val="1800"/>
                        <a:buFont typeface="Arial"/>
                        <a:buNone/>
                      </a:pPr>
                      <a:endParaRPr sz="1800"/>
                    </a:p>
                  </a:txBody>
                  <a:tcPr marL="63225" marR="63225" marT="0" marB="0" anchor="ctr">
                    <a:lnL w="12700" cap="flat" cmpd="sng">
                      <a:solidFill>
                        <a:schemeClr val="dk1"/>
                      </a:solidFill>
                      <a:prstDash val="solid"/>
                      <a:round/>
                      <a:headEnd type="none" w="sm" len="sm"/>
                      <a:tailEnd type="none" w="sm" len="sm"/>
                    </a:lnL>
                    <a:solidFill>
                      <a:schemeClr val="lt1"/>
                    </a:solidFill>
                  </a:tcPr>
                </a:tc>
              </a:tr>
            </a:tbl>
          </a:graphicData>
        </a:graphic>
      </p:graphicFrame>
      <p:graphicFrame>
        <p:nvGraphicFramePr>
          <p:cNvPr id="465" name="Google Shape;465;p47"/>
          <p:cNvGraphicFramePr/>
          <p:nvPr>
            <p:extLst>
              <p:ext uri="{D42A27DB-BD31-4B8C-83A1-F6EECF244321}">
                <p14:modId xmlns:p14="http://schemas.microsoft.com/office/powerpoint/2010/main" val="2235826310"/>
              </p:ext>
            </p:extLst>
          </p:nvPr>
        </p:nvGraphicFramePr>
        <p:xfrm>
          <a:off x="2273965" y="1419725"/>
          <a:ext cx="9918034" cy="5438276"/>
        </p:xfrm>
        <a:graphic>
          <a:graphicData uri="http://schemas.openxmlformats.org/drawingml/2006/table">
            <a:tbl>
              <a:tblPr firstRow="1" bandRow="1">
                <a:noFill/>
                <a:tableStyleId>{0E11DAA7-9F33-403E-99FB-BAC35A1AEA4F}</a:tableStyleId>
              </a:tblPr>
              <a:tblGrid>
                <a:gridCol w="1967782"/>
                <a:gridCol w="1996357"/>
                <a:gridCol w="2026532"/>
                <a:gridCol w="2055107"/>
                <a:gridCol w="1872256"/>
              </a:tblGrid>
              <a:tr h="762170">
                <a:tc gridSpan="5">
                  <a:txBody>
                    <a:bodyPr/>
                    <a:lstStyle/>
                    <a:p>
                      <a:pPr marL="0" marR="0" lvl="0" indent="0" algn="ctr" rtl="0">
                        <a:spcBef>
                          <a:spcPts val="0"/>
                        </a:spcBef>
                        <a:spcAft>
                          <a:spcPts val="0"/>
                        </a:spcAft>
                        <a:buNone/>
                      </a:pPr>
                      <a:r>
                        <a:rPr lang="it-IT" sz="1400" dirty="0">
                          <a:latin typeface="Century Gothic"/>
                          <a:ea typeface="Century Gothic"/>
                          <a:cs typeface="Century Gothic"/>
                          <a:sym typeface="Century Gothic"/>
                        </a:rPr>
                        <a:t>202</a:t>
                      </a:r>
                      <a:r>
                        <a:rPr lang="it-IT" dirty="0"/>
                        <a:t>4</a:t>
                      </a:r>
                      <a:r>
                        <a:rPr lang="it-IT" sz="1400" dirty="0">
                          <a:latin typeface="Century Gothic"/>
                          <a:ea typeface="Century Gothic"/>
                          <a:cs typeface="Century Gothic"/>
                          <a:sym typeface="Century Gothic"/>
                        </a:rPr>
                        <a:t>-202</a:t>
                      </a:r>
                      <a:r>
                        <a:rPr lang="it-IT" dirty="0"/>
                        <a:t>5</a:t>
                      </a:r>
                      <a:endParaRPr dirty="0"/>
                    </a:p>
                  </a:txBody>
                  <a:tcPr marL="91450" marR="91450" marT="45725" marB="45725">
                    <a:solidFill>
                      <a:srgbClr val="F63790"/>
                    </a:solidFill>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r>
              <a:tr h="577492">
                <a:tc>
                  <a:txBody>
                    <a:bodyPr/>
                    <a:lstStyle/>
                    <a:p>
                      <a:pPr marL="0" marR="0" lvl="0" indent="0" algn="ctr" rtl="0">
                        <a:lnSpc>
                          <a:spcPct val="100000"/>
                        </a:lnSpc>
                        <a:spcBef>
                          <a:spcPts val="0"/>
                        </a:spcBef>
                        <a:spcAft>
                          <a:spcPts val="0"/>
                        </a:spcAft>
                        <a:buNone/>
                      </a:pPr>
                      <a:endParaRPr sz="1400" b="1">
                        <a:latin typeface="Century Gothic"/>
                        <a:ea typeface="Century Gothic"/>
                        <a:cs typeface="Century Gothic"/>
                        <a:sym typeface="Century Gothic"/>
                      </a:endParaRPr>
                    </a:p>
                  </a:txBody>
                  <a:tcPr marL="91450" marR="91450" marT="45725" marB="45725">
                    <a:solidFill>
                      <a:srgbClr val="FA77B6"/>
                    </a:solidFill>
                  </a:tcPr>
                </a:tc>
                <a:tc>
                  <a:txBody>
                    <a:bodyPr/>
                    <a:lstStyle/>
                    <a:p>
                      <a:pPr marL="0" marR="0" lvl="0" indent="0" algn="ctr" rtl="0">
                        <a:lnSpc>
                          <a:spcPct val="100000"/>
                        </a:lnSpc>
                        <a:spcBef>
                          <a:spcPts val="0"/>
                        </a:spcBef>
                        <a:spcAft>
                          <a:spcPts val="0"/>
                        </a:spcAft>
                        <a:buNone/>
                      </a:pPr>
                      <a:r>
                        <a:rPr lang="it-IT" sz="1400" b="1">
                          <a:latin typeface="Century Gothic"/>
                          <a:ea typeface="Century Gothic"/>
                          <a:cs typeface="Century Gothic"/>
                          <a:sym typeface="Century Gothic"/>
                        </a:rPr>
                        <a:t>DOCENTE</a:t>
                      </a:r>
                      <a:endParaRPr/>
                    </a:p>
                  </a:txBody>
                  <a:tcPr marL="91450" marR="91450" marT="45725" marB="45725">
                    <a:solidFill>
                      <a:srgbClr val="FA77B6"/>
                    </a:solidFill>
                  </a:tcPr>
                </a:tc>
                <a:tc>
                  <a:txBody>
                    <a:bodyPr/>
                    <a:lstStyle/>
                    <a:p>
                      <a:pPr marL="0" marR="0" lvl="0" indent="0" algn="ctr" rtl="0">
                        <a:lnSpc>
                          <a:spcPct val="100000"/>
                        </a:lnSpc>
                        <a:spcBef>
                          <a:spcPts val="0"/>
                        </a:spcBef>
                        <a:spcAft>
                          <a:spcPts val="0"/>
                        </a:spcAft>
                        <a:buNone/>
                      </a:pPr>
                      <a:r>
                        <a:rPr lang="it-IT" sz="1400" b="1">
                          <a:latin typeface="Century Gothic"/>
                          <a:ea typeface="Century Gothic"/>
                          <a:cs typeface="Century Gothic"/>
                          <a:sym typeface="Century Gothic"/>
                        </a:rPr>
                        <a:t>CLASSE 1</a:t>
                      </a:r>
                      <a:endParaRPr/>
                    </a:p>
                  </a:txBody>
                  <a:tcPr marL="91450" marR="91450" marT="45725" marB="45725">
                    <a:solidFill>
                      <a:srgbClr val="FA77B6"/>
                    </a:solidFill>
                  </a:tcPr>
                </a:tc>
                <a:tc>
                  <a:txBody>
                    <a:bodyPr/>
                    <a:lstStyle/>
                    <a:p>
                      <a:pPr marL="0" marR="0" lvl="0" indent="0" algn="ctr" rtl="0">
                        <a:lnSpc>
                          <a:spcPct val="100000"/>
                        </a:lnSpc>
                        <a:spcBef>
                          <a:spcPts val="0"/>
                        </a:spcBef>
                        <a:spcAft>
                          <a:spcPts val="0"/>
                        </a:spcAft>
                        <a:buClr>
                          <a:schemeClr val="dk1"/>
                        </a:buClr>
                        <a:buSzPts val="1400"/>
                        <a:buFont typeface="Century Gothic"/>
                        <a:buNone/>
                      </a:pPr>
                      <a:r>
                        <a:rPr lang="it-IT" sz="1400" b="1">
                          <a:latin typeface="Century Gothic"/>
                          <a:ea typeface="Century Gothic"/>
                          <a:cs typeface="Century Gothic"/>
                          <a:sym typeface="Century Gothic"/>
                        </a:rPr>
                        <a:t>CLASSE 2</a:t>
                      </a:r>
                      <a:endParaRPr/>
                    </a:p>
                  </a:txBody>
                  <a:tcPr marL="91450" marR="91450" marT="45725" marB="45725">
                    <a:solidFill>
                      <a:srgbClr val="FA77B6"/>
                    </a:solidFill>
                  </a:tcPr>
                </a:tc>
                <a:tc>
                  <a:txBody>
                    <a:bodyPr/>
                    <a:lstStyle/>
                    <a:p>
                      <a:pPr marL="0" marR="0" lvl="0" indent="0" algn="ctr" rtl="0">
                        <a:lnSpc>
                          <a:spcPct val="100000"/>
                        </a:lnSpc>
                        <a:spcBef>
                          <a:spcPts val="0"/>
                        </a:spcBef>
                        <a:spcAft>
                          <a:spcPts val="0"/>
                        </a:spcAft>
                        <a:buClr>
                          <a:schemeClr val="dk1"/>
                        </a:buClr>
                        <a:buSzPts val="1400"/>
                        <a:buFont typeface="Century Gothic"/>
                        <a:buNone/>
                      </a:pPr>
                      <a:r>
                        <a:rPr lang="it-IT" sz="1400" b="1">
                          <a:latin typeface="Century Gothic"/>
                          <a:ea typeface="Century Gothic"/>
                          <a:cs typeface="Century Gothic"/>
                          <a:sym typeface="Century Gothic"/>
                        </a:rPr>
                        <a:t>CLASSE 3</a:t>
                      </a:r>
                      <a:endParaRPr/>
                    </a:p>
                  </a:txBody>
                  <a:tcPr marL="91450" marR="91450" marT="45725" marB="45725">
                    <a:solidFill>
                      <a:srgbClr val="FA77B6"/>
                    </a:solidFill>
                  </a:tcPr>
                </a:tc>
              </a:tr>
              <a:tr h="727938">
                <a:tc>
                  <a:txBody>
                    <a:bodyPr/>
                    <a:lstStyle/>
                    <a:p>
                      <a:pPr marL="0" marR="0" lvl="0" indent="0" algn="l" rtl="0">
                        <a:lnSpc>
                          <a:spcPct val="115000"/>
                        </a:lnSpc>
                        <a:spcBef>
                          <a:spcPts val="0"/>
                        </a:spcBef>
                        <a:spcAft>
                          <a:spcPts val="0"/>
                        </a:spcAft>
                        <a:buNone/>
                      </a:pPr>
                      <a:endParaRPr sz="1400" b="1" dirty="0">
                        <a:latin typeface="Century Gothic"/>
                        <a:ea typeface="Century Gothic"/>
                        <a:cs typeface="Century Gothic"/>
                        <a:sym typeface="Century Gothic"/>
                      </a:endParaRPr>
                    </a:p>
                  </a:txBody>
                  <a:tcPr marL="68575" marR="68575" marT="0" marB="0">
                    <a:solidFill>
                      <a:schemeClr val="accent2">
                        <a:lumMod val="20000"/>
                        <a:lumOff val="80000"/>
                      </a:schemeClr>
                    </a:solidFill>
                  </a:tcPr>
                </a:tc>
                <a:tc>
                  <a:txBody>
                    <a:bodyPr/>
                    <a:lstStyle/>
                    <a:p>
                      <a:pPr marL="0" marR="0" lvl="0" indent="0" algn="l" rtl="0">
                        <a:lnSpc>
                          <a:spcPct val="115000"/>
                        </a:lnSpc>
                        <a:spcBef>
                          <a:spcPts val="0"/>
                        </a:spcBef>
                        <a:spcAft>
                          <a:spcPts val="0"/>
                        </a:spcAft>
                        <a:buNone/>
                      </a:pPr>
                      <a:r>
                        <a:rPr lang="it-IT" sz="1400" b="0" dirty="0">
                          <a:latin typeface="Century Gothic"/>
                          <a:ea typeface="Century Gothic"/>
                          <a:cs typeface="Century Gothic"/>
                          <a:sym typeface="Century Gothic"/>
                        </a:rPr>
                        <a:t>SEMERARO</a:t>
                      </a:r>
                      <a:endParaRPr dirty="0"/>
                    </a:p>
                  </a:txBody>
                  <a:tcPr marL="68575" marR="68575" marT="0" marB="0">
                    <a:solidFill>
                      <a:schemeClr val="accent2">
                        <a:lumMod val="20000"/>
                        <a:lumOff val="80000"/>
                      </a:schemeClr>
                    </a:solidFill>
                  </a:tcPr>
                </a:tc>
                <a:tc>
                  <a:txBody>
                    <a:bodyPr/>
                    <a:lstStyle/>
                    <a:p>
                      <a:pPr marL="0" marR="0" lvl="0" indent="0" algn="l" rtl="0">
                        <a:lnSpc>
                          <a:spcPct val="100000"/>
                        </a:lnSpc>
                        <a:spcBef>
                          <a:spcPts val="0"/>
                        </a:spcBef>
                        <a:spcAft>
                          <a:spcPts val="0"/>
                        </a:spcAft>
                        <a:buClr>
                          <a:schemeClr val="dk1"/>
                        </a:buClr>
                        <a:buSzPts val="1400"/>
                        <a:buFont typeface="Century Gothic"/>
                        <a:buNone/>
                      </a:pPr>
                      <a:r>
                        <a:rPr lang="it-IT" sz="1400" b="0" dirty="0">
                          <a:latin typeface="Century Gothic"/>
                          <a:ea typeface="Century Gothic"/>
                          <a:cs typeface="Century Gothic"/>
                          <a:sym typeface="Century Gothic"/>
                        </a:rPr>
                        <a:t>1F (6)</a:t>
                      </a:r>
                      <a:endParaRPr dirty="0"/>
                    </a:p>
                  </a:txBody>
                  <a:tcPr marL="68575" marR="68575" marT="0" marB="0">
                    <a:solidFill>
                      <a:schemeClr val="accent2">
                        <a:lumMod val="20000"/>
                        <a:lumOff val="80000"/>
                      </a:schemeClr>
                    </a:solidFill>
                  </a:tcPr>
                </a:tc>
                <a:tc>
                  <a:txBody>
                    <a:bodyPr/>
                    <a:lstStyle/>
                    <a:p>
                      <a:pPr marL="0" marR="0" lvl="0" indent="0" algn="l" rtl="0">
                        <a:lnSpc>
                          <a:spcPct val="100000"/>
                        </a:lnSpc>
                        <a:spcBef>
                          <a:spcPts val="0"/>
                        </a:spcBef>
                        <a:spcAft>
                          <a:spcPts val="0"/>
                        </a:spcAft>
                        <a:buClr>
                          <a:schemeClr val="dk1"/>
                        </a:buClr>
                        <a:buSzPts val="1400"/>
                        <a:buFont typeface="Century Gothic"/>
                        <a:buNone/>
                      </a:pPr>
                      <a:r>
                        <a:rPr lang="it-IT" sz="1400" b="0" dirty="0">
                          <a:latin typeface="Century Gothic"/>
                          <a:ea typeface="Century Gothic"/>
                          <a:cs typeface="Century Gothic"/>
                          <a:sym typeface="Century Gothic"/>
                        </a:rPr>
                        <a:t>2A(4)</a:t>
                      </a:r>
                      <a:endParaRPr sz="1400" b="0" dirty="0">
                        <a:latin typeface="Century Gothic"/>
                        <a:ea typeface="Century Gothic"/>
                        <a:cs typeface="Century Gothic"/>
                        <a:sym typeface="Century Gothic"/>
                      </a:endParaRPr>
                    </a:p>
                    <a:p>
                      <a:pPr marL="0" lvl="0" indent="0" algn="l" rtl="0">
                        <a:spcBef>
                          <a:spcPts val="0"/>
                        </a:spcBef>
                        <a:spcAft>
                          <a:spcPts val="0"/>
                        </a:spcAft>
                        <a:buClr>
                          <a:schemeClr val="dk1"/>
                        </a:buClr>
                        <a:buSzPts val="1400"/>
                        <a:buFont typeface="Century Gothic"/>
                        <a:buNone/>
                      </a:pPr>
                      <a:r>
                        <a:rPr lang="it-IT" dirty="0"/>
                        <a:t>2F (6)</a:t>
                      </a:r>
                      <a:endParaRPr dirty="0"/>
                    </a:p>
                  </a:txBody>
                  <a:tcPr marL="68575" marR="68575" marT="0" marB="0">
                    <a:solidFill>
                      <a:schemeClr val="accent2">
                        <a:lumMod val="20000"/>
                        <a:lumOff val="80000"/>
                      </a:schemeClr>
                    </a:solidFill>
                  </a:tcPr>
                </a:tc>
                <a:tc>
                  <a:txBody>
                    <a:bodyPr/>
                    <a:lstStyle/>
                    <a:p>
                      <a:pPr marL="0" marR="0" lvl="0" indent="0" algn="l" rtl="0">
                        <a:lnSpc>
                          <a:spcPct val="100000"/>
                        </a:lnSpc>
                        <a:spcBef>
                          <a:spcPts val="0"/>
                        </a:spcBef>
                        <a:spcAft>
                          <a:spcPts val="0"/>
                        </a:spcAft>
                        <a:buNone/>
                      </a:pPr>
                      <a:r>
                        <a:rPr lang="it-IT" sz="1400" b="0" dirty="0">
                          <a:latin typeface="Century Gothic"/>
                          <a:ea typeface="Century Gothic"/>
                          <a:cs typeface="Century Gothic"/>
                          <a:sym typeface="Century Gothic"/>
                        </a:rPr>
                        <a:t>3</a:t>
                      </a:r>
                      <a:r>
                        <a:rPr lang="it-IT" dirty="0"/>
                        <a:t>A</a:t>
                      </a:r>
                      <a:r>
                        <a:rPr lang="it-IT" sz="1400" b="0" dirty="0">
                          <a:latin typeface="Century Gothic"/>
                          <a:ea typeface="Century Gothic"/>
                          <a:cs typeface="Century Gothic"/>
                          <a:sym typeface="Century Gothic"/>
                        </a:rPr>
                        <a:t> (</a:t>
                      </a:r>
                      <a:r>
                        <a:rPr lang="it-IT" dirty="0"/>
                        <a:t>4</a:t>
                      </a:r>
                      <a:r>
                        <a:rPr lang="it-IT" sz="1400" b="0" dirty="0">
                          <a:latin typeface="Century Gothic"/>
                          <a:ea typeface="Century Gothic"/>
                          <a:cs typeface="Century Gothic"/>
                          <a:sym typeface="Century Gothic"/>
                        </a:rPr>
                        <a:t>)</a:t>
                      </a:r>
                      <a:endParaRPr dirty="0"/>
                    </a:p>
                    <a:p>
                      <a:pPr marL="0" marR="0" lvl="0" indent="0" algn="l" rtl="0">
                        <a:lnSpc>
                          <a:spcPct val="100000"/>
                        </a:lnSpc>
                        <a:spcBef>
                          <a:spcPts val="0"/>
                        </a:spcBef>
                        <a:spcAft>
                          <a:spcPts val="0"/>
                        </a:spcAft>
                        <a:buNone/>
                      </a:pPr>
                      <a:endParaRPr dirty="0"/>
                    </a:p>
                  </a:txBody>
                  <a:tcPr marL="68575" marR="68575" marT="0" marB="0">
                    <a:solidFill>
                      <a:schemeClr val="accent2">
                        <a:lumMod val="20000"/>
                        <a:lumOff val="80000"/>
                      </a:schemeClr>
                    </a:solidFill>
                  </a:tcPr>
                </a:tc>
              </a:tr>
              <a:tr h="956697">
                <a:tc>
                  <a:txBody>
                    <a:bodyPr/>
                    <a:lstStyle/>
                    <a:p>
                      <a:pPr marL="0" marR="0" lvl="0" indent="0" algn="l" rtl="0">
                        <a:lnSpc>
                          <a:spcPct val="115000"/>
                        </a:lnSpc>
                        <a:spcBef>
                          <a:spcPts val="0"/>
                        </a:spcBef>
                        <a:spcAft>
                          <a:spcPts val="0"/>
                        </a:spcAft>
                        <a:buNone/>
                      </a:pPr>
                      <a:endParaRPr sz="1400" b="1">
                        <a:latin typeface="Century Gothic"/>
                        <a:ea typeface="Century Gothic"/>
                        <a:cs typeface="Century Gothic"/>
                        <a:sym typeface="Century Gothic"/>
                      </a:endParaRPr>
                    </a:p>
                  </a:txBody>
                  <a:tcPr marL="68575" marR="68575" marT="0" marB="0">
                    <a:lnB w="12700" cap="flat" cmpd="sng">
                      <a:solidFill>
                        <a:srgbClr val="FCBBD9"/>
                      </a:solidFill>
                      <a:prstDash val="solid"/>
                      <a:round/>
                      <a:headEnd type="none" w="sm" len="sm"/>
                      <a:tailEnd type="none" w="sm" len="sm"/>
                    </a:lnB>
                    <a:solidFill>
                      <a:srgbClr val="FA77B6"/>
                    </a:solidFill>
                  </a:tcPr>
                </a:tc>
                <a:tc>
                  <a:txBody>
                    <a:bodyPr/>
                    <a:lstStyle/>
                    <a:p>
                      <a:pPr marL="0" marR="0" lvl="0" indent="0" algn="l" rtl="0">
                        <a:lnSpc>
                          <a:spcPct val="115000"/>
                        </a:lnSpc>
                        <a:spcBef>
                          <a:spcPts val="0"/>
                        </a:spcBef>
                        <a:spcAft>
                          <a:spcPts val="0"/>
                        </a:spcAft>
                        <a:buNone/>
                      </a:pPr>
                      <a:r>
                        <a:rPr lang="it-IT" sz="1400" b="0">
                          <a:latin typeface="Century Gothic"/>
                          <a:ea typeface="Century Gothic"/>
                          <a:cs typeface="Century Gothic"/>
                          <a:sym typeface="Century Gothic"/>
                        </a:rPr>
                        <a:t>DE ANGELIS ROBERTO</a:t>
                      </a:r>
                      <a:endParaRPr/>
                    </a:p>
                  </a:txBody>
                  <a:tcPr marL="68575" marR="68575" marT="0" marB="0">
                    <a:lnB w="12700" cap="flat" cmpd="sng">
                      <a:solidFill>
                        <a:srgbClr val="FCBBD9"/>
                      </a:solidFill>
                      <a:prstDash val="solid"/>
                      <a:round/>
                      <a:headEnd type="none" w="sm" len="sm"/>
                      <a:tailEnd type="none" w="sm" len="sm"/>
                    </a:lnB>
                    <a:solidFill>
                      <a:srgbClr val="FA77B6"/>
                    </a:solidFill>
                  </a:tcPr>
                </a:tc>
                <a:tc>
                  <a:txBody>
                    <a:bodyPr/>
                    <a:lstStyle/>
                    <a:p>
                      <a:pPr marL="0" marR="0" lvl="0" indent="0" algn="l" rtl="0">
                        <a:lnSpc>
                          <a:spcPct val="100000"/>
                        </a:lnSpc>
                        <a:spcBef>
                          <a:spcPts val="0"/>
                        </a:spcBef>
                        <a:spcAft>
                          <a:spcPts val="0"/>
                        </a:spcAft>
                        <a:buClr>
                          <a:schemeClr val="dk1"/>
                        </a:buClr>
                        <a:buSzPts val="1400"/>
                        <a:buFont typeface="Century Gothic"/>
                        <a:buNone/>
                      </a:pPr>
                      <a:r>
                        <a:rPr lang="it-IT" sz="1400" b="0" dirty="0">
                          <a:latin typeface="Century Gothic"/>
                          <a:ea typeface="Century Gothic"/>
                          <a:cs typeface="Century Gothic"/>
                          <a:sym typeface="Century Gothic"/>
                        </a:rPr>
                        <a:t>1G (6)</a:t>
                      </a:r>
                      <a:endParaRPr sz="1400" b="0" dirty="0">
                        <a:latin typeface="Century Gothic"/>
                        <a:ea typeface="Century Gothic"/>
                        <a:cs typeface="Century Gothic"/>
                        <a:sym typeface="Century Gothic"/>
                      </a:endParaRPr>
                    </a:p>
                  </a:txBody>
                  <a:tcPr marL="68575" marR="68575" marT="0" marB="0">
                    <a:lnB w="12700" cap="flat" cmpd="sng">
                      <a:solidFill>
                        <a:srgbClr val="FCBBD9"/>
                      </a:solidFill>
                      <a:prstDash val="solid"/>
                      <a:round/>
                      <a:headEnd type="none" w="sm" len="sm"/>
                      <a:tailEnd type="none" w="sm" len="sm"/>
                    </a:lnB>
                    <a:solidFill>
                      <a:srgbClr val="FA77B6"/>
                    </a:solidFill>
                  </a:tcPr>
                </a:tc>
                <a:tc>
                  <a:txBody>
                    <a:bodyPr/>
                    <a:lstStyle/>
                    <a:p>
                      <a:pPr marL="0" marR="0" lvl="0" indent="0" algn="l" rtl="0">
                        <a:lnSpc>
                          <a:spcPct val="100000"/>
                        </a:lnSpc>
                        <a:spcBef>
                          <a:spcPts val="0"/>
                        </a:spcBef>
                        <a:spcAft>
                          <a:spcPts val="0"/>
                        </a:spcAft>
                        <a:buClr>
                          <a:schemeClr val="dk1"/>
                        </a:buClr>
                        <a:buSzPts val="1400"/>
                        <a:buFont typeface="Century Gothic"/>
                        <a:buNone/>
                      </a:pPr>
                      <a:r>
                        <a:rPr lang="it-IT" sz="1400" b="0">
                          <a:latin typeface="Century Gothic"/>
                          <a:ea typeface="Century Gothic"/>
                          <a:cs typeface="Century Gothic"/>
                          <a:sym typeface="Century Gothic"/>
                        </a:rPr>
                        <a:t>2</a:t>
                      </a:r>
                      <a:r>
                        <a:rPr lang="it-IT"/>
                        <a:t>G</a:t>
                      </a:r>
                      <a:r>
                        <a:rPr lang="it-IT" sz="1400" b="0">
                          <a:latin typeface="Century Gothic"/>
                          <a:ea typeface="Century Gothic"/>
                          <a:cs typeface="Century Gothic"/>
                          <a:sym typeface="Century Gothic"/>
                        </a:rPr>
                        <a:t> (</a:t>
                      </a:r>
                      <a:r>
                        <a:rPr lang="it-IT"/>
                        <a:t>6</a:t>
                      </a:r>
                      <a:r>
                        <a:rPr lang="it-IT" sz="1400" b="0">
                          <a:latin typeface="Century Gothic"/>
                          <a:ea typeface="Century Gothic"/>
                          <a:cs typeface="Century Gothic"/>
                          <a:sym typeface="Century Gothic"/>
                        </a:rPr>
                        <a:t>)</a:t>
                      </a:r>
                      <a:endParaRPr sz="1400" b="0">
                        <a:latin typeface="Century Gothic"/>
                        <a:ea typeface="Century Gothic"/>
                        <a:cs typeface="Century Gothic"/>
                        <a:sym typeface="Century Gothic"/>
                      </a:endParaRPr>
                    </a:p>
                    <a:p>
                      <a:pPr marL="0" lvl="0" indent="0" algn="l" rtl="0">
                        <a:spcBef>
                          <a:spcPts val="0"/>
                        </a:spcBef>
                        <a:spcAft>
                          <a:spcPts val="0"/>
                        </a:spcAft>
                        <a:buClr>
                          <a:schemeClr val="dk1"/>
                        </a:buClr>
                        <a:buSzPts val="1400"/>
                        <a:buFont typeface="Century Gothic"/>
                        <a:buNone/>
                      </a:pPr>
                      <a:r>
                        <a:rPr lang="it-IT"/>
                        <a:t>2H (6)</a:t>
                      </a:r>
                      <a:endParaRPr/>
                    </a:p>
                    <a:p>
                      <a:pPr marL="0" lvl="0" indent="0" algn="l" rtl="0">
                        <a:spcBef>
                          <a:spcPts val="0"/>
                        </a:spcBef>
                        <a:spcAft>
                          <a:spcPts val="0"/>
                        </a:spcAft>
                        <a:buClr>
                          <a:schemeClr val="dk1"/>
                        </a:buClr>
                        <a:buSzPts val="1400"/>
                        <a:buFont typeface="Century Gothic"/>
                        <a:buNone/>
                      </a:pPr>
                      <a:r>
                        <a:rPr lang="it-IT"/>
                        <a:t>2A (2)</a:t>
                      </a:r>
                      <a:endParaRPr/>
                    </a:p>
                  </a:txBody>
                  <a:tcPr marL="68575" marR="68575" marT="0" marB="0">
                    <a:lnB w="12700" cap="flat" cmpd="sng">
                      <a:solidFill>
                        <a:srgbClr val="FCBBD9"/>
                      </a:solidFill>
                      <a:prstDash val="solid"/>
                      <a:round/>
                      <a:headEnd type="none" w="sm" len="sm"/>
                      <a:tailEnd type="none" w="sm" len="sm"/>
                    </a:lnB>
                    <a:solidFill>
                      <a:srgbClr val="FA77B6"/>
                    </a:solidFill>
                  </a:tcPr>
                </a:tc>
                <a:tc>
                  <a:txBody>
                    <a:bodyPr/>
                    <a:lstStyle/>
                    <a:p>
                      <a:pPr marL="0" marR="0" lvl="0" indent="0" algn="l" rtl="0">
                        <a:lnSpc>
                          <a:spcPct val="100000"/>
                        </a:lnSpc>
                        <a:spcBef>
                          <a:spcPts val="0"/>
                        </a:spcBef>
                        <a:spcAft>
                          <a:spcPts val="0"/>
                        </a:spcAft>
                        <a:buNone/>
                      </a:pPr>
                      <a:endParaRPr sz="1400" b="0">
                        <a:latin typeface="Century Gothic"/>
                        <a:ea typeface="Century Gothic"/>
                        <a:cs typeface="Century Gothic"/>
                        <a:sym typeface="Century Gothic"/>
                      </a:endParaRPr>
                    </a:p>
                  </a:txBody>
                  <a:tcPr marL="68575" marR="68575" marT="0" marB="0">
                    <a:lnB w="12700" cap="flat" cmpd="sng">
                      <a:solidFill>
                        <a:srgbClr val="FCBBD9"/>
                      </a:solidFill>
                      <a:prstDash val="solid"/>
                      <a:round/>
                      <a:headEnd type="none" w="sm" len="sm"/>
                      <a:tailEnd type="none" w="sm" len="sm"/>
                    </a:lnB>
                    <a:solidFill>
                      <a:srgbClr val="FA77B6"/>
                    </a:solidFill>
                  </a:tcPr>
                </a:tc>
              </a:tr>
              <a:tr h="447606">
                <a:tc>
                  <a:txBody>
                    <a:bodyPr/>
                    <a:lstStyle/>
                    <a:p>
                      <a:pPr marL="0" marR="0" lvl="0" indent="0" algn="l" rtl="0">
                        <a:lnSpc>
                          <a:spcPct val="115000"/>
                        </a:lnSpc>
                        <a:spcBef>
                          <a:spcPts val="0"/>
                        </a:spcBef>
                        <a:spcAft>
                          <a:spcPts val="0"/>
                        </a:spcAft>
                        <a:buNone/>
                      </a:pPr>
                      <a:r>
                        <a:rPr lang="it-IT" sz="1400" b="1" dirty="0">
                          <a:latin typeface="Century Gothic"/>
                          <a:ea typeface="Century Gothic"/>
                          <a:cs typeface="Century Gothic"/>
                          <a:sym typeface="Century Gothic"/>
                        </a:rPr>
                        <a:t>FRANCESE</a:t>
                      </a:r>
                      <a:endParaRPr dirty="0"/>
                    </a:p>
                  </a:txBody>
                  <a:tcPr marL="68575" marR="68575" marT="0" marB="0">
                    <a:lnL w="12700" cap="flat" cmpd="sng">
                      <a:solidFill>
                        <a:srgbClr val="FCBBD9"/>
                      </a:solidFill>
                      <a:prstDash val="solid"/>
                      <a:round/>
                      <a:headEnd type="none" w="sm" len="sm"/>
                      <a:tailEnd type="none" w="sm" len="sm"/>
                    </a:lnL>
                    <a:lnR w="12700" cap="flat" cmpd="sng">
                      <a:solidFill>
                        <a:srgbClr val="FCBBD9"/>
                      </a:solidFill>
                      <a:prstDash val="solid"/>
                      <a:round/>
                      <a:headEnd type="none" w="sm" len="sm"/>
                      <a:tailEnd type="none" w="sm" len="sm"/>
                    </a:lnR>
                    <a:lnT w="12700" cap="flat" cmpd="sng">
                      <a:solidFill>
                        <a:srgbClr val="FCBBD9"/>
                      </a:solidFill>
                      <a:prstDash val="solid"/>
                      <a:round/>
                      <a:headEnd type="none" w="sm" len="sm"/>
                      <a:tailEnd type="none" w="sm" len="sm"/>
                    </a:lnT>
                    <a:lnB w="12700" cap="flat" cmpd="sng">
                      <a:solidFill>
                        <a:srgbClr val="FCBBD9"/>
                      </a:solidFill>
                      <a:prstDash val="solid"/>
                      <a:round/>
                      <a:headEnd type="none" w="sm" len="sm"/>
                      <a:tailEnd type="none" w="sm" len="sm"/>
                    </a:lnB>
                    <a:solidFill>
                      <a:schemeClr val="accent2">
                        <a:lumMod val="20000"/>
                        <a:lumOff val="80000"/>
                      </a:schemeClr>
                    </a:solidFill>
                  </a:tcPr>
                </a:tc>
                <a:tc>
                  <a:txBody>
                    <a:bodyPr/>
                    <a:lstStyle/>
                    <a:p>
                      <a:pPr marL="0" marR="0" lvl="0" indent="0" algn="l" rtl="0">
                        <a:lnSpc>
                          <a:spcPct val="115000"/>
                        </a:lnSpc>
                        <a:spcBef>
                          <a:spcPts val="0"/>
                        </a:spcBef>
                        <a:spcAft>
                          <a:spcPts val="0"/>
                        </a:spcAft>
                        <a:buNone/>
                      </a:pPr>
                      <a:r>
                        <a:rPr lang="it-IT" sz="1400" b="0" dirty="0">
                          <a:latin typeface="Century Gothic"/>
                          <a:ea typeface="Century Gothic"/>
                          <a:cs typeface="Century Gothic"/>
                          <a:sym typeface="Century Gothic"/>
                        </a:rPr>
                        <a:t>LUCCHI</a:t>
                      </a:r>
                      <a:endParaRPr dirty="0"/>
                    </a:p>
                  </a:txBody>
                  <a:tcPr marL="68575" marR="68575" marT="0" marB="0">
                    <a:lnL w="12700" cap="flat" cmpd="sng">
                      <a:solidFill>
                        <a:srgbClr val="FCBBD9"/>
                      </a:solidFill>
                      <a:prstDash val="solid"/>
                      <a:round/>
                      <a:headEnd type="none" w="sm" len="sm"/>
                      <a:tailEnd type="none" w="sm" len="sm"/>
                    </a:lnL>
                    <a:lnR w="12700" cap="flat" cmpd="sng">
                      <a:solidFill>
                        <a:srgbClr val="FCBBD9"/>
                      </a:solidFill>
                      <a:prstDash val="solid"/>
                      <a:round/>
                      <a:headEnd type="none" w="sm" len="sm"/>
                      <a:tailEnd type="none" w="sm" len="sm"/>
                    </a:lnR>
                    <a:lnT w="12700" cap="flat" cmpd="sng">
                      <a:solidFill>
                        <a:srgbClr val="FCBBD9"/>
                      </a:solidFill>
                      <a:prstDash val="solid"/>
                      <a:round/>
                      <a:headEnd type="none" w="sm" len="sm"/>
                      <a:tailEnd type="none" w="sm" len="sm"/>
                    </a:lnT>
                    <a:lnB w="12700" cap="flat" cmpd="sng">
                      <a:solidFill>
                        <a:srgbClr val="FCBBD9"/>
                      </a:solidFill>
                      <a:prstDash val="solid"/>
                      <a:round/>
                      <a:headEnd type="none" w="sm" len="sm"/>
                      <a:tailEnd type="none" w="sm" len="sm"/>
                    </a:lnB>
                    <a:solidFill>
                      <a:schemeClr val="accent2">
                        <a:lumMod val="20000"/>
                        <a:lumOff val="80000"/>
                      </a:schemeClr>
                    </a:solidFill>
                  </a:tcPr>
                </a:tc>
                <a:tc>
                  <a:txBody>
                    <a:bodyPr/>
                    <a:lstStyle/>
                    <a:p>
                      <a:pPr marL="0" marR="0" lvl="0" indent="0" algn="l" rtl="0">
                        <a:lnSpc>
                          <a:spcPct val="100000"/>
                        </a:lnSpc>
                        <a:spcBef>
                          <a:spcPts val="0"/>
                        </a:spcBef>
                        <a:spcAft>
                          <a:spcPts val="0"/>
                        </a:spcAft>
                        <a:buNone/>
                      </a:pPr>
                      <a:r>
                        <a:rPr lang="it-IT" sz="1400" b="0" dirty="0">
                          <a:latin typeface="Century Gothic"/>
                          <a:ea typeface="Century Gothic"/>
                          <a:cs typeface="Century Gothic"/>
                          <a:sym typeface="Century Gothic"/>
                        </a:rPr>
                        <a:t>1C / 1E</a:t>
                      </a:r>
                      <a:endParaRPr dirty="0"/>
                    </a:p>
                  </a:txBody>
                  <a:tcPr marL="68575" marR="68575" marT="0" marB="0">
                    <a:lnL w="12700" cap="flat" cmpd="sng">
                      <a:solidFill>
                        <a:srgbClr val="FCBBD9"/>
                      </a:solidFill>
                      <a:prstDash val="solid"/>
                      <a:round/>
                      <a:headEnd type="none" w="sm" len="sm"/>
                      <a:tailEnd type="none" w="sm" len="sm"/>
                    </a:lnL>
                    <a:lnR w="12700" cap="flat" cmpd="sng">
                      <a:solidFill>
                        <a:srgbClr val="FCBBD9"/>
                      </a:solidFill>
                      <a:prstDash val="solid"/>
                      <a:round/>
                      <a:headEnd type="none" w="sm" len="sm"/>
                      <a:tailEnd type="none" w="sm" len="sm"/>
                    </a:lnR>
                    <a:lnT w="12700" cap="flat" cmpd="sng">
                      <a:solidFill>
                        <a:srgbClr val="FCBBD9"/>
                      </a:solidFill>
                      <a:prstDash val="solid"/>
                      <a:round/>
                      <a:headEnd type="none" w="sm" len="sm"/>
                      <a:tailEnd type="none" w="sm" len="sm"/>
                    </a:lnT>
                    <a:lnB w="12700" cap="flat" cmpd="sng">
                      <a:solidFill>
                        <a:srgbClr val="FCBBD9"/>
                      </a:solidFill>
                      <a:prstDash val="solid"/>
                      <a:round/>
                      <a:headEnd type="none" w="sm" len="sm"/>
                      <a:tailEnd type="none" w="sm" len="sm"/>
                    </a:lnB>
                    <a:solidFill>
                      <a:schemeClr val="accent2">
                        <a:lumMod val="20000"/>
                        <a:lumOff val="80000"/>
                      </a:schemeClr>
                    </a:solidFill>
                  </a:tcPr>
                </a:tc>
                <a:tc>
                  <a:txBody>
                    <a:bodyPr/>
                    <a:lstStyle/>
                    <a:p>
                      <a:pPr marL="0" marR="0" lvl="0" indent="0" algn="l" rtl="0">
                        <a:lnSpc>
                          <a:spcPct val="100000"/>
                        </a:lnSpc>
                        <a:spcBef>
                          <a:spcPts val="0"/>
                        </a:spcBef>
                        <a:spcAft>
                          <a:spcPts val="0"/>
                        </a:spcAft>
                        <a:buNone/>
                      </a:pPr>
                      <a:r>
                        <a:rPr lang="it-IT" sz="1400" b="0" dirty="0">
                          <a:latin typeface="Century Gothic"/>
                          <a:ea typeface="Century Gothic"/>
                          <a:cs typeface="Century Gothic"/>
                          <a:sym typeface="Century Gothic"/>
                        </a:rPr>
                        <a:t>2C / 2E</a:t>
                      </a:r>
                      <a:endParaRPr dirty="0"/>
                    </a:p>
                  </a:txBody>
                  <a:tcPr marL="68575" marR="68575" marT="0" marB="0">
                    <a:lnL w="12700" cap="flat" cmpd="sng">
                      <a:solidFill>
                        <a:srgbClr val="FCBBD9"/>
                      </a:solidFill>
                      <a:prstDash val="solid"/>
                      <a:round/>
                      <a:headEnd type="none" w="sm" len="sm"/>
                      <a:tailEnd type="none" w="sm" len="sm"/>
                    </a:lnL>
                    <a:lnR w="12700" cap="flat" cmpd="sng">
                      <a:solidFill>
                        <a:srgbClr val="FCBBD9"/>
                      </a:solidFill>
                      <a:prstDash val="solid"/>
                      <a:round/>
                      <a:headEnd type="none" w="sm" len="sm"/>
                      <a:tailEnd type="none" w="sm" len="sm"/>
                    </a:lnR>
                    <a:lnT w="12700" cap="flat" cmpd="sng">
                      <a:solidFill>
                        <a:srgbClr val="FCBBD9"/>
                      </a:solidFill>
                      <a:prstDash val="solid"/>
                      <a:round/>
                      <a:headEnd type="none" w="sm" len="sm"/>
                      <a:tailEnd type="none" w="sm" len="sm"/>
                    </a:lnT>
                    <a:lnB w="12700" cap="flat" cmpd="sng">
                      <a:solidFill>
                        <a:srgbClr val="FCBBD9"/>
                      </a:solidFill>
                      <a:prstDash val="solid"/>
                      <a:round/>
                      <a:headEnd type="none" w="sm" len="sm"/>
                      <a:tailEnd type="none" w="sm" len="sm"/>
                    </a:lnB>
                    <a:solidFill>
                      <a:schemeClr val="accent2">
                        <a:lumMod val="20000"/>
                        <a:lumOff val="80000"/>
                      </a:schemeClr>
                    </a:solidFill>
                  </a:tcPr>
                </a:tc>
                <a:tc>
                  <a:txBody>
                    <a:bodyPr/>
                    <a:lstStyle/>
                    <a:p>
                      <a:pPr marL="0" marR="0" lvl="0" indent="0" algn="l" rtl="0">
                        <a:lnSpc>
                          <a:spcPct val="100000"/>
                        </a:lnSpc>
                        <a:spcBef>
                          <a:spcPts val="0"/>
                        </a:spcBef>
                        <a:spcAft>
                          <a:spcPts val="0"/>
                        </a:spcAft>
                        <a:buNone/>
                      </a:pPr>
                      <a:r>
                        <a:rPr lang="it-IT" sz="1400" b="0" dirty="0">
                          <a:latin typeface="Century Gothic"/>
                          <a:ea typeface="Century Gothic"/>
                          <a:cs typeface="Century Gothic"/>
                          <a:sym typeface="Century Gothic"/>
                        </a:rPr>
                        <a:t>3C/ 3E</a:t>
                      </a:r>
                      <a:endParaRPr dirty="0"/>
                    </a:p>
                  </a:txBody>
                  <a:tcPr marL="68575" marR="68575" marT="0" marB="0">
                    <a:lnL w="12700" cap="flat" cmpd="sng">
                      <a:solidFill>
                        <a:srgbClr val="FCBBD9"/>
                      </a:solidFill>
                      <a:prstDash val="solid"/>
                      <a:round/>
                      <a:headEnd type="none" w="sm" len="sm"/>
                      <a:tailEnd type="none" w="sm" len="sm"/>
                    </a:lnL>
                    <a:lnR w="12700" cap="flat" cmpd="sng">
                      <a:solidFill>
                        <a:srgbClr val="FCBBD9"/>
                      </a:solidFill>
                      <a:prstDash val="solid"/>
                      <a:round/>
                      <a:headEnd type="none" w="sm" len="sm"/>
                      <a:tailEnd type="none" w="sm" len="sm"/>
                    </a:lnR>
                    <a:lnT w="12700" cap="flat" cmpd="sng">
                      <a:solidFill>
                        <a:srgbClr val="FCBBD9"/>
                      </a:solidFill>
                      <a:prstDash val="solid"/>
                      <a:round/>
                      <a:headEnd type="none" w="sm" len="sm"/>
                      <a:tailEnd type="none" w="sm" len="sm"/>
                    </a:lnT>
                    <a:lnB w="12700" cap="flat" cmpd="sng">
                      <a:solidFill>
                        <a:srgbClr val="FCBBD9"/>
                      </a:solidFill>
                      <a:prstDash val="solid"/>
                      <a:round/>
                      <a:headEnd type="none" w="sm" len="sm"/>
                      <a:tailEnd type="none" w="sm" len="sm"/>
                    </a:lnB>
                    <a:solidFill>
                      <a:schemeClr val="accent2">
                        <a:lumMod val="20000"/>
                        <a:lumOff val="80000"/>
                      </a:schemeClr>
                    </a:solidFill>
                  </a:tcPr>
                </a:tc>
              </a:tr>
              <a:tr h="625658">
                <a:tc>
                  <a:txBody>
                    <a:bodyPr/>
                    <a:lstStyle/>
                    <a:p>
                      <a:pPr marL="0" marR="0" lvl="0" indent="0" algn="l" rtl="0">
                        <a:lnSpc>
                          <a:spcPct val="115000"/>
                        </a:lnSpc>
                        <a:spcBef>
                          <a:spcPts val="0"/>
                        </a:spcBef>
                        <a:spcAft>
                          <a:spcPts val="0"/>
                        </a:spcAft>
                        <a:buNone/>
                      </a:pPr>
                      <a:r>
                        <a:rPr lang="it-IT" sz="1400" b="1">
                          <a:latin typeface="Century Gothic"/>
                          <a:ea typeface="Century Gothic"/>
                          <a:cs typeface="Century Gothic"/>
                          <a:sym typeface="Century Gothic"/>
                        </a:rPr>
                        <a:t>INGLESE</a:t>
                      </a:r>
                      <a:endParaRPr/>
                    </a:p>
                  </a:txBody>
                  <a:tcPr marL="68575" marR="68575" marT="0" marB="0">
                    <a:lnT w="12700" cap="flat" cmpd="sng">
                      <a:solidFill>
                        <a:srgbClr val="FCBBD9"/>
                      </a:solidFill>
                      <a:prstDash val="solid"/>
                      <a:round/>
                      <a:headEnd type="none" w="sm" len="sm"/>
                      <a:tailEnd type="none" w="sm" len="sm"/>
                    </a:lnT>
                    <a:solidFill>
                      <a:srgbClr val="F63790">
                        <a:alpha val="76470"/>
                      </a:srgbClr>
                    </a:solidFill>
                  </a:tcPr>
                </a:tc>
                <a:tc>
                  <a:txBody>
                    <a:bodyPr/>
                    <a:lstStyle/>
                    <a:p>
                      <a:pPr marL="0" marR="0" lvl="0" indent="0" algn="l" rtl="0">
                        <a:lnSpc>
                          <a:spcPct val="115000"/>
                        </a:lnSpc>
                        <a:spcBef>
                          <a:spcPts val="0"/>
                        </a:spcBef>
                        <a:spcAft>
                          <a:spcPts val="0"/>
                        </a:spcAft>
                        <a:buNone/>
                      </a:pPr>
                      <a:r>
                        <a:rPr lang="it-IT" sz="1400" b="0">
                          <a:latin typeface="Century Gothic"/>
                          <a:ea typeface="Century Gothic"/>
                          <a:cs typeface="Century Gothic"/>
                          <a:sym typeface="Century Gothic"/>
                        </a:rPr>
                        <a:t>PIERMATTEI</a:t>
                      </a:r>
                      <a:endParaRPr/>
                    </a:p>
                  </a:txBody>
                  <a:tcPr marL="68575" marR="68575" marT="0" marB="0">
                    <a:lnT w="12700" cap="flat" cmpd="sng">
                      <a:solidFill>
                        <a:srgbClr val="FCBBD9"/>
                      </a:solidFill>
                      <a:prstDash val="solid"/>
                      <a:round/>
                      <a:headEnd type="none" w="sm" len="sm"/>
                      <a:tailEnd type="none" w="sm" len="sm"/>
                    </a:lnT>
                    <a:solidFill>
                      <a:srgbClr val="F63790">
                        <a:alpha val="76470"/>
                      </a:srgbClr>
                    </a:solidFill>
                  </a:tcPr>
                </a:tc>
                <a:tc>
                  <a:txBody>
                    <a:bodyPr/>
                    <a:lstStyle/>
                    <a:p>
                      <a:pPr marL="0" marR="0" lvl="0" indent="0" algn="l" rtl="0">
                        <a:lnSpc>
                          <a:spcPct val="115000"/>
                        </a:lnSpc>
                        <a:spcBef>
                          <a:spcPts val="0"/>
                        </a:spcBef>
                        <a:spcAft>
                          <a:spcPts val="0"/>
                        </a:spcAft>
                        <a:buNone/>
                      </a:pPr>
                      <a:r>
                        <a:rPr lang="it-IT" sz="1400" b="0">
                          <a:latin typeface="Century Gothic"/>
                          <a:ea typeface="Century Gothic"/>
                          <a:cs typeface="Century Gothic"/>
                          <a:sym typeface="Century Gothic"/>
                        </a:rPr>
                        <a:t>1A</a:t>
                      </a:r>
                      <a:endParaRPr/>
                    </a:p>
                  </a:txBody>
                  <a:tcPr marL="68575" marR="68575" marT="0" marB="0">
                    <a:lnT w="12700" cap="flat" cmpd="sng">
                      <a:solidFill>
                        <a:srgbClr val="FCBBD9"/>
                      </a:solidFill>
                      <a:prstDash val="solid"/>
                      <a:round/>
                      <a:headEnd type="none" w="sm" len="sm"/>
                      <a:tailEnd type="none" w="sm" len="sm"/>
                    </a:lnT>
                    <a:solidFill>
                      <a:srgbClr val="F63790">
                        <a:alpha val="76470"/>
                      </a:srgbClr>
                    </a:solidFill>
                  </a:tcPr>
                </a:tc>
                <a:tc>
                  <a:txBody>
                    <a:bodyPr/>
                    <a:lstStyle/>
                    <a:p>
                      <a:pPr marL="0" marR="0" lvl="0" indent="0" algn="l" rtl="0">
                        <a:lnSpc>
                          <a:spcPct val="115000"/>
                        </a:lnSpc>
                        <a:spcBef>
                          <a:spcPts val="0"/>
                        </a:spcBef>
                        <a:spcAft>
                          <a:spcPts val="0"/>
                        </a:spcAft>
                        <a:buNone/>
                      </a:pPr>
                      <a:r>
                        <a:rPr lang="it-IT" sz="1400" b="0">
                          <a:latin typeface="Century Gothic"/>
                          <a:ea typeface="Century Gothic"/>
                          <a:cs typeface="Century Gothic"/>
                          <a:sym typeface="Century Gothic"/>
                        </a:rPr>
                        <a:t>2A </a:t>
                      </a:r>
                      <a:endParaRPr sz="1400" b="0">
                        <a:latin typeface="Century Gothic"/>
                        <a:ea typeface="Century Gothic"/>
                        <a:cs typeface="Century Gothic"/>
                        <a:sym typeface="Century Gothic"/>
                      </a:endParaRPr>
                    </a:p>
                    <a:p>
                      <a:pPr marL="0" marR="0" lvl="0" indent="0" algn="l" rtl="0">
                        <a:lnSpc>
                          <a:spcPct val="115000"/>
                        </a:lnSpc>
                        <a:spcBef>
                          <a:spcPts val="0"/>
                        </a:spcBef>
                        <a:spcAft>
                          <a:spcPts val="0"/>
                        </a:spcAft>
                        <a:buNone/>
                      </a:pPr>
                      <a:r>
                        <a:rPr lang="it-IT"/>
                        <a:t>2E</a:t>
                      </a:r>
                      <a:endParaRPr/>
                    </a:p>
                  </a:txBody>
                  <a:tcPr marL="68575" marR="68575" marT="0" marB="0">
                    <a:lnT w="12700" cap="flat" cmpd="sng">
                      <a:solidFill>
                        <a:srgbClr val="FCBBD9"/>
                      </a:solidFill>
                      <a:prstDash val="solid"/>
                      <a:round/>
                      <a:headEnd type="none" w="sm" len="sm"/>
                      <a:tailEnd type="none" w="sm" len="sm"/>
                    </a:lnT>
                    <a:solidFill>
                      <a:srgbClr val="F63790">
                        <a:alpha val="76470"/>
                      </a:srgbClr>
                    </a:solidFill>
                  </a:tcPr>
                </a:tc>
                <a:tc>
                  <a:txBody>
                    <a:bodyPr/>
                    <a:lstStyle/>
                    <a:p>
                      <a:pPr marL="0" marR="0" lvl="0" indent="0" algn="l" rtl="0">
                        <a:lnSpc>
                          <a:spcPct val="115000"/>
                        </a:lnSpc>
                        <a:spcBef>
                          <a:spcPts val="0"/>
                        </a:spcBef>
                        <a:spcAft>
                          <a:spcPts val="0"/>
                        </a:spcAft>
                        <a:buNone/>
                      </a:pPr>
                      <a:r>
                        <a:rPr lang="it-IT" sz="1400" b="0">
                          <a:latin typeface="Century Gothic"/>
                          <a:ea typeface="Century Gothic"/>
                          <a:cs typeface="Century Gothic"/>
                          <a:sym typeface="Century Gothic"/>
                        </a:rPr>
                        <a:t>3A </a:t>
                      </a:r>
                      <a:endParaRPr/>
                    </a:p>
                  </a:txBody>
                  <a:tcPr marL="68575" marR="68575" marT="0" marB="0">
                    <a:lnT w="12700" cap="flat" cmpd="sng">
                      <a:solidFill>
                        <a:srgbClr val="FCBBD9"/>
                      </a:solidFill>
                      <a:prstDash val="solid"/>
                      <a:round/>
                      <a:headEnd type="none" w="sm" len="sm"/>
                      <a:tailEnd type="none" w="sm" len="sm"/>
                    </a:lnT>
                    <a:solidFill>
                      <a:srgbClr val="F63790">
                        <a:alpha val="76470"/>
                      </a:srgbClr>
                    </a:solidFill>
                  </a:tcPr>
                </a:tc>
              </a:tr>
              <a:tr h="504151">
                <a:tc>
                  <a:txBody>
                    <a:bodyPr/>
                    <a:lstStyle/>
                    <a:p>
                      <a:pPr marL="0" marR="0" lvl="0" indent="0" algn="l" rtl="0">
                        <a:lnSpc>
                          <a:spcPct val="115000"/>
                        </a:lnSpc>
                        <a:spcBef>
                          <a:spcPts val="0"/>
                        </a:spcBef>
                        <a:spcAft>
                          <a:spcPts val="0"/>
                        </a:spcAft>
                        <a:buNone/>
                      </a:pPr>
                      <a:endParaRPr sz="1400">
                        <a:latin typeface="Century Gothic"/>
                        <a:ea typeface="Century Gothic"/>
                        <a:cs typeface="Century Gothic"/>
                        <a:sym typeface="Century Gothic"/>
                      </a:endParaRPr>
                    </a:p>
                  </a:txBody>
                  <a:tcPr marL="68575" marR="68575" marT="0" marB="0">
                    <a:solidFill>
                      <a:srgbClr val="FCBBD9"/>
                    </a:solidFill>
                  </a:tcPr>
                </a:tc>
                <a:tc>
                  <a:txBody>
                    <a:bodyPr/>
                    <a:lstStyle/>
                    <a:p>
                      <a:pPr marL="0" marR="0" lvl="0" indent="0" algn="l" rtl="0">
                        <a:lnSpc>
                          <a:spcPct val="115000"/>
                        </a:lnSpc>
                        <a:spcBef>
                          <a:spcPts val="0"/>
                        </a:spcBef>
                        <a:spcAft>
                          <a:spcPts val="0"/>
                        </a:spcAft>
                        <a:buNone/>
                      </a:pPr>
                      <a:r>
                        <a:rPr lang="it-IT" sz="1400" b="0">
                          <a:latin typeface="Century Gothic"/>
                          <a:ea typeface="Century Gothic"/>
                          <a:cs typeface="Century Gothic"/>
                          <a:sym typeface="Century Gothic"/>
                        </a:rPr>
                        <a:t>CHIUSOLO </a:t>
                      </a:r>
                      <a:endParaRPr/>
                    </a:p>
                  </a:txBody>
                  <a:tcPr marL="68575" marR="68575" marT="0" marB="0">
                    <a:solidFill>
                      <a:srgbClr val="FCBBD9"/>
                    </a:solidFill>
                  </a:tcPr>
                </a:tc>
                <a:tc>
                  <a:txBody>
                    <a:bodyPr/>
                    <a:lstStyle/>
                    <a:p>
                      <a:pPr marL="0" marR="0" lvl="0" indent="0" algn="l" rtl="0">
                        <a:lnSpc>
                          <a:spcPct val="115000"/>
                        </a:lnSpc>
                        <a:spcBef>
                          <a:spcPts val="0"/>
                        </a:spcBef>
                        <a:spcAft>
                          <a:spcPts val="0"/>
                        </a:spcAft>
                        <a:buNone/>
                      </a:pPr>
                      <a:r>
                        <a:rPr lang="it-IT" sz="1400" b="0">
                          <a:latin typeface="Century Gothic"/>
                          <a:ea typeface="Century Gothic"/>
                          <a:cs typeface="Century Gothic"/>
                          <a:sym typeface="Century Gothic"/>
                        </a:rPr>
                        <a:t>1D /1B</a:t>
                      </a:r>
                      <a:endParaRPr/>
                    </a:p>
                  </a:txBody>
                  <a:tcPr marL="68575" marR="68575" marT="0" marB="0">
                    <a:solidFill>
                      <a:srgbClr val="FCBBD9"/>
                    </a:solidFill>
                  </a:tcPr>
                </a:tc>
                <a:tc>
                  <a:txBody>
                    <a:bodyPr/>
                    <a:lstStyle/>
                    <a:p>
                      <a:pPr marL="0" marR="0" lvl="0" indent="0" algn="l" rtl="0">
                        <a:lnSpc>
                          <a:spcPct val="115000"/>
                        </a:lnSpc>
                        <a:spcBef>
                          <a:spcPts val="0"/>
                        </a:spcBef>
                        <a:spcAft>
                          <a:spcPts val="0"/>
                        </a:spcAft>
                        <a:buNone/>
                      </a:pPr>
                      <a:r>
                        <a:rPr lang="it-IT" sz="1400" b="0">
                          <a:latin typeface="Century Gothic"/>
                          <a:ea typeface="Century Gothic"/>
                          <a:cs typeface="Century Gothic"/>
                          <a:sym typeface="Century Gothic"/>
                        </a:rPr>
                        <a:t>2 B/</a:t>
                      </a:r>
                      <a:r>
                        <a:rPr lang="it-IT"/>
                        <a:t>2D</a:t>
                      </a:r>
                      <a:endParaRPr/>
                    </a:p>
                  </a:txBody>
                  <a:tcPr marL="68575" marR="68575" marT="0" marB="0">
                    <a:solidFill>
                      <a:srgbClr val="FCBBD9"/>
                    </a:solidFill>
                  </a:tcPr>
                </a:tc>
                <a:tc>
                  <a:txBody>
                    <a:bodyPr/>
                    <a:lstStyle/>
                    <a:p>
                      <a:pPr marL="0" marR="0" lvl="0" indent="0" algn="l" rtl="0">
                        <a:lnSpc>
                          <a:spcPct val="115000"/>
                        </a:lnSpc>
                        <a:spcBef>
                          <a:spcPts val="0"/>
                        </a:spcBef>
                        <a:spcAft>
                          <a:spcPts val="0"/>
                        </a:spcAft>
                        <a:buNone/>
                      </a:pPr>
                      <a:r>
                        <a:rPr lang="it-IT" sz="1400" b="0">
                          <a:latin typeface="Century Gothic"/>
                          <a:ea typeface="Century Gothic"/>
                          <a:cs typeface="Century Gothic"/>
                          <a:sym typeface="Century Gothic"/>
                        </a:rPr>
                        <a:t>3B /3</a:t>
                      </a:r>
                      <a:r>
                        <a:rPr lang="it-IT"/>
                        <a:t>E</a:t>
                      </a:r>
                      <a:endParaRPr/>
                    </a:p>
                  </a:txBody>
                  <a:tcPr marL="68575" marR="68575" marT="0" marB="0">
                    <a:solidFill>
                      <a:srgbClr val="FCBBD9"/>
                    </a:solidFill>
                  </a:tcPr>
                </a:tc>
              </a:tr>
              <a:tr h="836564">
                <a:tc>
                  <a:txBody>
                    <a:bodyPr/>
                    <a:lstStyle/>
                    <a:p>
                      <a:pPr marL="0" marR="0" lvl="0" indent="0" algn="l" rtl="0">
                        <a:lnSpc>
                          <a:spcPct val="115000"/>
                        </a:lnSpc>
                        <a:spcBef>
                          <a:spcPts val="0"/>
                        </a:spcBef>
                        <a:spcAft>
                          <a:spcPts val="0"/>
                        </a:spcAft>
                        <a:buNone/>
                      </a:pPr>
                      <a:endParaRPr sz="1400">
                        <a:latin typeface="Century Gothic"/>
                        <a:ea typeface="Century Gothic"/>
                        <a:cs typeface="Century Gothic"/>
                        <a:sym typeface="Century Gothic"/>
                      </a:endParaRPr>
                    </a:p>
                  </a:txBody>
                  <a:tcPr marL="68575" marR="68575" marT="0" marB="0">
                    <a:solidFill>
                      <a:srgbClr val="F63790">
                        <a:alpha val="76470"/>
                      </a:srgbClr>
                    </a:solidFill>
                  </a:tcPr>
                </a:tc>
                <a:tc>
                  <a:txBody>
                    <a:bodyPr/>
                    <a:lstStyle/>
                    <a:p>
                      <a:pPr marL="0" marR="0" lvl="0" indent="0" algn="l" rtl="0">
                        <a:lnSpc>
                          <a:spcPct val="115000"/>
                        </a:lnSpc>
                        <a:spcBef>
                          <a:spcPts val="0"/>
                        </a:spcBef>
                        <a:spcAft>
                          <a:spcPts val="0"/>
                        </a:spcAft>
                        <a:buNone/>
                      </a:pPr>
                      <a:r>
                        <a:rPr lang="it-IT" sz="1400" b="0">
                          <a:latin typeface="Century Gothic"/>
                          <a:ea typeface="Century Gothic"/>
                          <a:cs typeface="Century Gothic"/>
                          <a:sym typeface="Century Gothic"/>
                        </a:rPr>
                        <a:t>CAFARO</a:t>
                      </a:r>
                      <a:endParaRPr/>
                    </a:p>
                  </a:txBody>
                  <a:tcPr marL="68575" marR="68575" marT="0" marB="0">
                    <a:solidFill>
                      <a:srgbClr val="F63790">
                        <a:alpha val="76470"/>
                      </a:srgbClr>
                    </a:solidFill>
                  </a:tcPr>
                </a:tc>
                <a:tc>
                  <a:txBody>
                    <a:bodyPr/>
                    <a:lstStyle/>
                    <a:p>
                      <a:pPr marL="0" marR="0" lvl="0" indent="0" algn="l" rtl="0">
                        <a:lnSpc>
                          <a:spcPct val="115000"/>
                        </a:lnSpc>
                        <a:spcBef>
                          <a:spcPts val="0"/>
                        </a:spcBef>
                        <a:spcAft>
                          <a:spcPts val="0"/>
                        </a:spcAft>
                        <a:buNone/>
                      </a:pPr>
                      <a:r>
                        <a:rPr lang="it-IT" sz="1400" b="0">
                          <a:latin typeface="Century Gothic"/>
                          <a:ea typeface="Century Gothic"/>
                          <a:cs typeface="Century Gothic"/>
                          <a:sym typeface="Century Gothic"/>
                        </a:rPr>
                        <a:t>1G /1C</a:t>
                      </a:r>
                      <a:endParaRPr/>
                    </a:p>
                  </a:txBody>
                  <a:tcPr marL="68575" marR="68575" marT="0" marB="0">
                    <a:solidFill>
                      <a:srgbClr val="F63790">
                        <a:alpha val="76470"/>
                      </a:srgbClr>
                    </a:solidFill>
                  </a:tcPr>
                </a:tc>
                <a:tc>
                  <a:txBody>
                    <a:bodyPr/>
                    <a:lstStyle/>
                    <a:p>
                      <a:pPr marL="0" marR="0" lvl="0" indent="0" algn="l" rtl="0">
                        <a:lnSpc>
                          <a:spcPct val="115000"/>
                        </a:lnSpc>
                        <a:spcBef>
                          <a:spcPts val="0"/>
                        </a:spcBef>
                        <a:spcAft>
                          <a:spcPts val="0"/>
                        </a:spcAft>
                        <a:buNone/>
                      </a:pPr>
                      <a:r>
                        <a:rPr lang="it-IT" sz="1400" b="0">
                          <a:latin typeface="Century Gothic"/>
                          <a:ea typeface="Century Gothic"/>
                          <a:cs typeface="Century Gothic"/>
                          <a:sym typeface="Century Gothic"/>
                        </a:rPr>
                        <a:t>2C/2G/2H</a:t>
                      </a:r>
                      <a:endParaRPr/>
                    </a:p>
                  </a:txBody>
                  <a:tcPr marL="68575" marR="68575" marT="0" marB="0">
                    <a:solidFill>
                      <a:srgbClr val="F63790">
                        <a:alpha val="76470"/>
                      </a:srgbClr>
                    </a:solidFill>
                  </a:tcPr>
                </a:tc>
                <a:tc>
                  <a:txBody>
                    <a:bodyPr/>
                    <a:lstStyle/>
                    <a:p>
                      <a:pPr marL="0" marR="0" lvl="0" indent="0" algn="l" rtl="0">
                        <a:lnSpc>
                          <a:spcPct val="115000"/>
                        </a:lnSpc>
                        <a:spcBef>
                          <a:spcPts val="0"/>
                        </a:spcBef>
                        <a:spcAft>
                          <a:spcPts val="0"/>
                        </a:spcAft>
                        <a:buNone/>
                      </a:pPr>
                      <a:r>
                        <a:rPr lang="it-IT" sz="1400" b="0" dirty="0">
                          <a:latin typeface="Century Gothic"/>
                          <a:ea typeface="Century Gothic"/>
                          <a:cs typeface="Century Gothic"/>
                          <a:sym typeface="Century Gothic"/>
                        </a:rPr>
                        <a:t>3</a:t>
                      </a:r>
                      <a:r>
                        <a:rPr lang="it-IT" dirty="0"/>
                        <a:t>C</a:t>
                      </a:r>
                      <a:endParaRPr dirty="0"/>
                    </a:p>
                  </a:txBody>
                  <a:tcPr marL="68575" marR="68575" marT="0" marB="0">
                    <a:solidFill>
                      <a:srgbClr val="F63790">
                        <a:alpha val="76470"/>
                      </a:srgbClr>
                    </a:solidFill>
                  </a:tcPr>
                </a:tc>
              </a:tr>
            </a:tbl>
          </a:graphicData>
        </a:graphic>
      </p:graphicFrame>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469"/>
        <p:cNvGrpSpPr/>
        <p:nvPr/>
      </p:nvGrpSpPr>
      <p:grpSpPr>
        <a:xfrm>
          <a:off x="0" y="0"/>
          <a:ext cx="0" cy="0"/>
          <a:chOff x="0" y="0"/>
          <a:chExt cx="0" cy="0"/>
        </a:xfrm>
      </p:grpSpPr>
      <p:graphicFrame>
        <p:nvGraphicFramePr>
          <p:cNvPr id="470" name="Google Shape;470;p48"/>
          <p:cNvGraphicFramePr/>
          <p:nvPr>
            <p:extLst>
              <p:ext uri="{D42A27DB-BD31-4B8C-83A1-F6EECF244321}">
                <p14:modId xmlns:p14="http://schemas.microsoft.com/office/powerpoint/2010/main" val="392399037"/>
              </p:ext>
            </p:extLst>
          </p:nvPr>
        </p:nvGraphicFramePr>
        <p:xfrm>
          <a:off x="1" y="1419726"/>
          <a:ext cx="12192000" cy="5874775"/>
        </p:xfrm>
        <a:graphic>
          <a:graphicData uri="http://schemas.openxmlformats.org/drawingml/2006/table">
            <a:tbl>
              <a:tblPr firstRow="1" firstCol="1" bandRow="1">
                <a:noFill/>
                <a:tableStyleId>{786BDF94-1CCC-49DB-8AD0-1CCA35DFA441}</a:tableStyleId>
              </a:tblPr>
              <a:tblGrid>
                <a:gridCol w="2273975"/>
                <a:gridCol w="9918025"/>
              </a:tblGrid>
              <a:tr h="5874775">
                <a:tc>
                  <a:txBody>
                    <a:bodyPr/>
                    <a:lstStyle/>
                    <a:p>
                      <a:pPr marL="0" marR="0" lvl="0" indent="0" algn="ctr" rtl="0">
                        <a:spcBef>
                          <a:spcPts val="0"/>
                        </a:spcBef>
                        <a:spcAft>
                          <a:spcPts val="0"/>
                        </a:spcAft>
                        <a:buNone/>
                      </a:pPr>
                      <a:r>
                        <a:rPr lang="it-IT" sz="1900" dirty="0">
                          <a:solidFill>
                            <a:schemeClr val="tx1"/>
                          </a:solidFill>
                        </a:rPr>
                        <a:t>ASSEGNAZIONE DOCENTI ALLE CLASSI</a:t>
                      </a:r>
                      <a:endParaRPr dirty="0">
                        <a:solidFill>
                          <a:schemeClr val="tx1"/>
                        </a:solidFill>
                      </a:endParaRPr>
                    </a:p>
                    <a:p>
                      <a:pPr marL="0" marR="0" lvl="0" indent="0" algn="ctr" rtl="0">
                        <a:spcBef>
                          <a:spcPts val="0"/>
                        </a:spcBef>
                        <a:spcAft>
                          <a:spcPts val="0"/>
                        </a:spcAft>
                        <a:buNone/>
                      </a:pPr>
                      <a:r>
                        <a:rPr lang="it-IT" sz="1900" dirty="0">
                          <a:solidFill>
                            <a:schemeClr val="tx1"/>
                          </a:solidFill>
                        </a:rPr>
                        <a:t>SCUOLA SEC. I°</a:t>
                      </a:r>
                      <a:r>
                        <a:rPr lang="it-IT" sz="1000" dirty="0">
                          <a:solidFill>
                            <a:schemeClr val="tx1"/>
                          </a:solidFill>
                        </a:rPr>
                        <a:t>     </a:t>
                      </a:r>
                      <a:endParaRPr dirty="0">
                        <a:solidFill>
                          <a:schemeClr val="tx1"/>
                        </a:solidFill>
                      </a:endParaRPr>
                    </a:p>
                    <a:p>
                      <a:pPr marL="0" marR="0" lvl="0" indent="0" algn="ctr" rtl="0">
                        <a:lnSpc>
                          <a:spcPct val="115000"/>
                        </a:lnSpc>
                        <a:spcBef>
                          <a:spcPts val="0"/>
                        </a:spcBef>
                        <a:spcAft>
                          <a:spcPts val="0"/>
                        </a:spcAft>
                        <a:buNone/>
                      </a:pPr>
                      <a:endParaRPr sz="1000" dirty="0"/>
                    </a:p>
                  </a:txBody>
                  <a:tcPr marL="63225" marR="63225" marT="0" marB="0" anchor="ctr">
                    <a:lnR w="12700" cap="flat" cmpd="sng">
                      <a:solidFill>
                        <a:schemeClr val="dk1"/>
                      </a:solidFill>
                      <a:prstDash val="solid"/>
                      <a:round/>
                      <a:headEnd type="none" w="sm" len="sm"/>
                      <a:tailEnd type="none" w="sm" len="sm"/>
                    </a:lnR>
                    <a:solidFill>
                      <a:schemeClr val="lt1"/>
                    </a:solidFill>
                  </a:tcPr>
                </a:tc>
                <a:tc>
                  <a:txBody>
                    <a:bodyPr/>
                    <a:lstStyle/>
                    <a:p>
                      <a:pPr marL="0" marR="0" lvl="0" indent="0" algn="ctr" rtl="0">
                        <a:lnSpc>
                          <a:spcPct val="115000"/>
                        </a:lnSpc>
                        <a:spcBef>
                          <a:spcPts val="0"/>
                        </a:spcBef>
                        <a:spcAft>
                          <a:spcPts val="0"/>
                        </a:spcAft>
                        <a:buClr>
                          <a:schemeClr val="dk1"/>
                        </a:buClr>
                        <a:buSzPts val="1800"/>
                        <a:buFont typeface="Arial"/>
                        <a:buNone/>
                      </a:pPr>
                      <a:endParaRPr sz="1800"/>
                    </a:p>
                    <a:p>
                      <a:pPr marL="0" marR="0" lvl="0" indent="0" algn="ctr" rtl="0">
                        <a:lnSpc>
                          <a:spcPct val="115000"/>
                        </a:lnSpc>
                        <a:spcBef>
                          <a:spcPts val="0"/>
                        </a:spcBef>
                        <a:spcAft>
                          <a:spcPts val="0"/>
                        </a:spcAft>
                        <a:buClr>
                          <a:schemeClr val="dk1"/>
                        </a:buClr>
                        <a:buSzPts val="1800"/>
                        <a:buFont typeface="Arial"/>
                        <a:buNone/>
                      </a:pPr>
                      <a:endParaRPr sz="1800"/>
                    </a:p>
                  </a:txBody>
                  <a:tcPr marL="63225" marR="63225" marT="0" marB="0" anchor="ctr">
                    <a:lnL w="12700" cap="flat" cmpd="sng">
                      <a:solidFill>
                        <a:schemeClr val="dk1"/>
                      </a:solidFill>
                      <a:prstDash val="solid"/>
                      <a:round/>
                      <a:headEnd type="none" w="sm" len="sm"/>
                      <a:tailEnd type="none" w="sm" len="sm"/>
                    </a:lnL>
                    <a:solidFill>
                      <a:schemeClr val="lt1"/>
                    </a:solidFill>
                  </a:tcPr>
                </a:tc>
              </a:tr>
            </a:tbl>
          </a:graphicData>
        </a:graphic>
      </p:graphicFrame>
      <p:graphicFrame>
        <p:nvGraphicFramePr>
          <p:cNvPr id="471" name="Google Shape;471;p48"/>
          <p:cNvGraphicFramePr/>
          <p:nvPr>
            <p:extLst>
              <p:ext uri="{D42A27DB-BD31-4B8C-83A1-F6EECF244321}">
                <p14:modId xmlns:p14="http://schemas.microsoft.com/office/powerpoint/2010/main" val="1445969974"/>
              </p:ext>
            </p:extLst>
          </p:nvPr>
        </p:nvGraphicFramePr>
        <p:xfrm>
          <a:off x="2276856" y="1419726"/>
          <a:ext cx="10034016" cy="5874773"/>
        </p:xfrm>
        <a:graphic>
          <a:graphicData uri="http://schemas.openxmlformats.org/drawingml/2006/table">
            <a:tbl>
              <a:tblPr firstRow="1" bandRow="1">
                <a:noFill/>
                <a:tableStyleId>{0E11DAA7-9F33-403E-99FB-BAC35A1AEA4F}</a:tableStyleId>
              </a:tblPr>
              <a:tblGrid>
                <a:gridCol w="1468626"/>
                <a:gridCol w="2546917"/>
                <a:gridCol w="2052805"/>
                <a:gridCol w="2081740"/>
                <a:gridCol w="1883928"/>
              </a:tblGrid>
              <a:tr h="533589">
                <a:tc gridSpan="5">
                  <a:txBody>
                    <a:bodyPr/>
                    <a:lstStyle/>
                    <a:p>
                      <a:pPr marL="0" marR="0" lvl="0" indent="0" algn="ctr" rtl="0">
                        <a:spcBef>
                          <a:spcPts val="0"/>
                        </a:spcBef>
                        <a:spcAft>
                          <a:spcPts val="0"/>
                        </a:spcAft>
                        <a:buNone/>
                      </a:pPr>
                      <a:r>
                        <a:rPr lang="it-IT" sz="2000" dirty="0">
                          <a:latin typeface="Times New Roman"/>
                          <a:ea typeface="Times New Roman"/>
                          <a:cs typeface="Times New Roman"/>
                          <a:sym typeface="Times New Roman"/>
                        </a:rPr>
                        <a:t>2024-2025</a:t>
                      </a:r>
                      <a:endParaRPr dirty="0"/>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F63790"/>
                    </a:solidFill>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r>
              <a:tr h="380164">
                <a:tc>
                  <a:txBody>
                    <a:bodyPr/>
                    <a:lstStyle/>
                    <a:p>
                      <a:pPr marL="0" marR="0" lvl="0" indent="0" algn="ctr" rtl="0">
                        <a:lnSpc>
                          <a:spcPct val="100000"/>
                        </a:lnSpc>
                        <a:spcBef>
                          <a:spcPts val="0"/>
                        </a:spcBef>
                        <a:spcAft>
                          <a:spcPts val="0"/>
                        </a:spcAft>
                        <a:buNone/>
                      </a:pPr>
                      <a:endParaRPr sz="1400" b="1">
                        <a:latin typeface="Century Gothic"/>
                        <a:ea typeface="Century Gothic"/>
                        <a:cs typeface="Century Gothic"/>
                        <a:sym typeface="Century Gothic"/>
                      </a:endParaRPr>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c>
                  <a:txBody>
                    <a:bodyPr/>
                    <a:lstStyle/>
                    <a:p>
                      <a:pPr marL="0" marR="0" lvl="0" indent="0" algn="ctr" rtl="0">
                        <a:lnSpc>
                          <a:spcPct val="100000"/>
                        </a:lnSpc>
                        <a:spcBef>
                          <a:spcPts val="0"/>
                        </a:spcBef>
                        <a:spcAft>
                          <a:spcPts val="0"/>
                        </a:spcAft>
                        <a:buNone/>
                      </a:pPr>
                      <a:r>
                        <a:rPr lang="it-IT" sz="1400" b="1">
                          <a:latin typeface="Century Gothic"/>
                          <a:ea typeface="Century Gothic"/>
                          <a:cs typeface="Century Gothic"/>
                          <a:sym typeface="Century Gothic"/>
                        </a:rPr>
                        <a:t>DOCENTE</a:t>
                      </a:r>
                      <a:endParaRPr/>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c>
                  <a:txBody>
                    <a:bodyPr/>
                    <a:lstStyle/>
                    <a:p>
                      <a:pPr marL="0" marR="0" lvl="0" indent="0" algn="ctr" rtl="0">
                        <a:lnSpc>
                          <a:spcPct val="100000"/>
                        </a:lnSpc>
                        <a:spcBef>
                          <a:spcPts val="0"/>
                        </a:spcBef>
                        <a:spcAft>
                          <a:spcPts val="0"/>
                        </a:spcAft>
                        <a:buNone/>
                      </a:pPr>
                      <a:r>
                        <a:rPr lang="it-IT" sz="1400" b="1">
                          <a:latin typeface="Century Gothic"/>
                          <a:ea typeface="Century Gothic"/>
                          <a:cs typeface="Century Gothic"/>
                          <a:sym typeface="Century Gothic"/>
                        </a:rPr>
                        <a:t>CLASSE 1</a:t>
                      </a:r>
                      <a:endParaRPr/>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c>
                  <a:txBody>
                    <a:bodyPr/>
                    <a:lstStyle/>
                    <a:p>
                      <a:pPr marL="0" marR="0" lvl="0" indent="0" algn="ctr" rtl="0">
                        <a:lnSpc>
                          <a:spcPct val="100000"/>
                        </a:lnSpc>
                        <a:spcBef>
                          <a:spcPts val="0"/>
                        </a:spcBef>
                        <a:spcAft>
                          <a:spcPts val="0"/>
                        </a:spcAft>
                        <a:buClr>
                          <a:schemeClr val="dk1"/>
                        </a:buClr>
                        <a:buSzPts val="1400"/>
                        <a:buFont typeface="Century Gothic"/>
                        <a:buNone/>
                      </a:pPr>
                      <a:r>
                        <a:rPr lang="it-IT" sz="1400" b="1">
                          <a:latin typeface="Century Gothic"/>
                          <a:ea typeface="Century Gothic"/>
                          <a:cs typeface="Century Gothic"/>
                          <a:sym typeface="Century Gothic"/>
                        </a:rPr>
                        <a:t>CLASSE 2</a:t>
                      </a:r>
                      <a:endParaRPr/>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c>
                  <a:txBody>
                    <a:bodyPr/>
                    <a:lstStyle/>
                    <a:p>
                      <a:pPr marL="0" marR="0" lvl="0" indent="0" algn="ctr" rtl="0">
                        <a:lnSpc>
                          <a:spcPct val="100000"/>
                        </a:lnSpc>
                        <a:spcBef>
                          <a:spcPts val="0"/>
                        </a:spcBef>
                        <a:spcAft>
                          <a:spcPts val="0"/>
                        </a:spcAft>
                        <a:buClr>
                          <a:schemeClr val="dk1"/>
                        </a:buClr>
                        <a:buSzPts val="1400"/>
                        <a:buFont typeface="Century Gothic"/>
                        <a:buNone/>
                      </a:pPr>
                      <a:r>
                        <a:rPr lang="it-IT" sz="1400" b="1">
                          <a:latin typeface="Century Gothic"/>
                          <a:ea typeface="Century Gothic"/>
                          <a:cs typeface="Century Gothic"/>
                          <a:sym typeface="Century Gothic"/>
                        </a:rPr>
                        <a:t>CLASSE 3</a:t>
                      </a:r>
                      <a:endParaRPr/>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r>
              <a:tr h="317815">
                <a:tc>
                  <a:txBody>
                    <a:bodyPr/>
                    <a:lstStyle/>
                    <a:p>
                      <a:pPr marL="0" marR="0" lvl="0" indent="0" algn="l" rtl="0">
                        <a:lnSpc>
                          <a:spcPct val="115000"/>
                        </a:lnSpc>
                        <a:spcBef>
                          <a:spcPts val="0"/>
                        </a:spcBef>
                        <a:spcAft>
                          <a:spcPts val="0"/>
                        </a:spcAft>
                        <a:buNone/>
                      </a:pPr>
                      <a:endParaRPr sz="1400">
                        <a:latin typeface="Century Gothic"/>
                        <a:ea typeface="Century Gothic"/>
                        <a:cs typeface="Century Gothic"/>
                        <a:sym typeface="Century Gothic"/>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D1DA"/>
                    </a:solidFill>
                  </a:tcPr>
                </a:tc>
                <a:tc>
                  <a:txBody>
                    <a:bodyPr/>
                    <a:lstStyle/>
                    <a:p>
                      <a:pPr marL="0" marR="0" lvl="0" indent="0" algn="l" rtl="0">
                        <a:lnSpc>
                          <a:spcPct val="115000"/>
                        </a:lnSpc>
                        <a:spcBef>
                          <a:spcPts val="0"/>
                        </a:spcBef>
                        <a:spcAft>
                          <a:spcPts val="0"/>
                        </a:spcAft>
                        <a:buNone/>
                      </a:pPr>
                      <a:r>
                        <a:rPr lang="it-IT" sz="1400" b="0">
                          <a:latin typeface="Century Gothic"/>
                          <a:ea typeface="Century Gothic"/>
                          <a:cs typeface="Century Gothic"/>
                          <a:sym typeface="Century Gothic"/>
                        </a:rPr>
                        <a:t>SPAZIANO</a:t>
                      </a:r>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D1DA"/>
                    </a:solidFill>
                  </a:tcPr>
                </a:tc>
                <a:tc>
                  <a:txBody>
                    <a:bodyPr/>
                    <a:lstStyle/>
                    <a:p>
                      <a:pPr marL="0" marR="0" lvl="0" indent="0" algn="l" rtl="0">
                        <a:lnSpc>
                          <a:spcPct val="115000"/>
                        </a:lnSpc>
                        <a:spcBef>
                          <a:spcPts val="0"/>
                        </a:spcBef>
                        <a:spcAft>
                          <a:spcPts val="0"/>
                        </a:spcAft>
                        <a:buNone/>
                      </a:pPr>
                      <a:r>
                        <a:rPr lang="it-IT" sz="1400">
                          <a:latin typeface="Century Gothic"/>
                          <a:ea typeface="Century Gothic"/>
                          <a:cs typeface="Century Gothic"/>
                          <a:sym typeface="Century Gothic"/>
                        </a:rPr>
                        <a:t> 1F /1E</a:t>
                      </a:r>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D1DA"/>
                    </a:solidFill>
                  </a:tcPr>
                </a:tc>
                <a:tc>
                  <a:txBody>
                    <a:bodyPr/>
                    <a:lstStyle/>
                    <a:p>
                      <a:pPr marL="0" marR="0" lvl="0" indent="0" algn="l" rtl="0">
                        <a:lnSpc>
                          <a:spcPct val="115000"/>
                        </a:lnSpc>
                        <a:spcBef>
                          <a:spcPts val="0"/>
                        </a:spcBef>
                        <a:spcAft>
                          <a:spcPts val="0"/>
                        </a:spcAft>
                        <a:buNone/>
                      </a:pPr>
                      <a:r>
                        <a:rPr lang="it-IT" sz="1400">
                          <a:latin typeface="Century Gothic"/>
                          <a:ea typeface="Century Gothic"/>
                          <a:cs typeface="Century Gothic"/>
                          <a:sym typeface="Century Gothic"/>
                        </a:rPr>
                        <a:t>2F</a:t>
                      </a:r>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D1DA"/>
                    </a:solidFill>
                  </a:tcPr>
                </a:tc>
                <a:tc>
                  <a:txBody>
                    <a:bodyPr/>
                    <a:lstStyle/>
                    <a:p>
                      <a:pPr marL="0" marR="0" lvl="0" indent="0" algn="l" rtl="0">
                        <a:lnSpc>
                          <a:spcPct val="115000"/>
                        </a:lnSpc>
                        <a:spcBef>
                          <a:spcPts val="0"/>
                        </a:spcBef>
                        <a:spcAft>
                          <a:spcPts val="0"/>
                        </a:spcAft>
                        <a:buNone/>
                      </a:pPr>
                      <a:r>
                        <a:rPr lang="it-IT" sz="1400">
                          <a:latin typeface="Century Gothic"/>
                          <a:ea typeface="Century Gothic"/>
                          <a:cs typeface="Century Gothic"/>
                          <a:sym typeface="Century Gothic"/>
                        </a:rPr>
                        <a:t>3F/3</a:t>
                      </a:r>
                      <a:r>
                        <a:rPr lang="it-IT"/>
                        <a:t>D/3G</a:t>
                      </a:r>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D1DA"/>
                    </a:solidFill>
                  </a:tcPr>
                </a:tc>
              </a:tr>
              <a:tr h="340872">
                <a:tc>
                  <a:txBody>
                    <a:bodyPr/>
                    <a:lstStyle/>
                    <a:p>
                      <a:pPr marL="0" marR="0" lvl="0" indent="0" algn="l" rtl="0">
                        <a:lnSpc>
                          <a:spcPct val="115000"/>
                        </a:lnSpc>
                        <a:spcBef>
                          <a:spcPts val="0"/>
                        </a:spcBef>
                        <a:spcAft>
                          <a:spcPts val="0"/>
                        </a:spcAft>
                        <a:buNone/>
                      </a:pPr>
                      <a:r>
                        <a:rPr lang="it-IT" sz="1400" b="1">
                          <a:latin typeface="Century Gothic"/>
                          <a:ea typeface="Century Gothic"/>
                          <a:cs typeface="Century Gothic"/>
                          <a:sym typeface="Century Gothic"/>
                        </a:rPr>
                        <a:t>SPAGNOLO</a:t>
                      </a:r>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c>
                  <a:txBody>
                    <a:bodyPr/>
                    <a:lstStyle/>
                    <a:p>
                      <a:pPr marL="0" marR="0" lvl="0" indent="0" algn="l" rtl="0">
                        <a:lnSpc>
                          <a:spcPct val="115000"/>
                        </a:lnSpc>
                        <a:spcBef>
                          <a:spcPts val="0"/>
                        </a:spcBef>
                        <a:spcAft>
                          <a:spcPts val="0"/>
                        </a:spcAft>
                        <a:buNone/>
                      </a:pPr>
                      <a:r>
                        <a:rPr lang="it-IT" sz="1400" b="0">
                          <a:latin typeface="Century Gothic"/>
                          <a:ea typeface="Century Gothic"/>
                          <a:cs typeface="Century Gothic"/>
                          <a:sym typeface="Century Gothic"/>
                        </a:rPr>
                        <a:t>SPAGGIARI </a:t>
                      </a:r>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c>
                  <a:txBody>
                    <a:bodyPr/>
                    <a:lstStyle/>
                    <a:p>
                      <a:pPr marL="0" marR="0" lvl="0" indent="0" algn="l" rtl="0">
                        <a:lnSpc>
                          <a:spcPct val="115000"/>
                        </a:lnSpc>
                        <a:spcBef>
                          <a:spcPts val="0"/>
                        </a:spcBef>
                        <a:spcAft>
                          <a:spcPts val="0"/>
                        </a:spcAft>
                        <a:buNone/>
                      </a:pPr>
                      <a:r>
                        <a:rPr lang="it-IT" sz="1400">
                          <a:latin typeface="Century Gothic"/>
                          <a:ea typeface="Century Gothic"/>
                          <a:cs typeface="Century Gothic"/>
                          <a:sym typeface="Century Gothic"/>
                        </a:rPr>
                        <a:t>1F</a:t>
                      </a:r>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c>
                  <a:txBody>
                    <a:bodyPr/>
                    <a:lstStyle/>
                    <a:p>
                      <a:pPr marL="0" marR="0" lvl="0" indent="0" algn="l" rtl="0">
                        <a:lnSpc>
                          <a:spcPct val="115000"/>
                        </a:lnSpc>
                        <a:spcBef>
                          <a:spcPts val="0"/>
                        </a:spcBef>
                        <a:spcAft>
                          <a:spcPts val="0"/>
                        </a:spcAft>
                        <a:buNone/>
                      </a:pPr>
                      <a:r>
                        <a:rPr lang="it-IT" sz="1400">
                          <a:latin typeface="Century Gothic"/>
                          <a:ea typeface="Century Gothic"/>
                          <a:cs typeface="Century Gothic"/>
                          <a:sym typeface="Century Gothic"/>
                        </a:rPr>
                        <a:t>2 F</a:t>
                      </a:r>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c>
                  <a:txBody>
                    <a:bodyPr/>
                    <a:lstStyle/>
                    <a:p>
                      <a:pPr marL="0" marR="0" lvl="0" indent="0" algn="l" rtl="0">
                        <a:lnSpc>
                          <a:spcPct val="115000"/>
                        </a:lnSpc>
                        <a:spcBef>
                          <a:spcPts val="0"/>
                        </a:spcBef>
                        <a:spcAft>
                          <a:spcPts val="0"/>
                        </a:spcAft>
                        <a:buNone/>
                      </a:pPr>
                      <a:r>
                        <a:rPr lang="it-IT" sz="1400">
                          <a:latin typeface="Century Gothic"/>
                          <a:ea typeface="Century Gothic"/>
                          <a:cs typeface="Century Gothic"/>
                          <a:sym typeface="Century Gothic"/>
                        </a:rPr>
                        <a:t>3F /3G</a:t>
                      </a:r>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r>
              <a:tr h="283911">
                <a:tc>
                  <a:txBody>
                    <a:bodyPr/>
                    <a:lstStyle/>
                    <a:p>
                      <a:pPr marL="0" marR="0" lvl="0" indent="0" algn="l" rtl="0">
                        <a:lnSpc>
                          <a:spcPct val="115000"/>
                        </a:lnSpc>
                        <a:spcBef>
                          <a:spcPts val="0"/>
                        </a:spcBef>
                        <a:spcAft>
                          <a:spcPts val="0"/>
                        </a:spcAft>
                        <a:buNone/>
                      </a:pPr>
                      <a:endParaRPr sz="1400" b="1">
                        <a:latin typeface="Century Gothic"/>
                        <a:ea typeface="Century Gothic"/>
                        <a:cs typeface="Century Gothic"/>
                        <a:sym typeface="Century Gothic"/>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D1DA"/>
                    </a:solidFill>
                  </a:tcPr>
                </a:tc>
                <a:tc>
                  <a:txBody>
                    <a:bodyPr/>
                    <a:lstStyle/>
                    <a:p>
                      <a:pPr marL="0" marR="0" lvl="0" indent="0" algn="l" rtl="0">
                        <a:lnSpc>
                          <a:spcPct val="115000"/>
                        </a:lnSpc>
                        <a:spcBef>
                          <a:spcPts val="0"/>
                        </a:spcBef>
                        <a:spcAft>
                          <a:spcPts val="0"/>
                        </a:spcAft>
                        <a:buNone/>
                      </a:pPr>
                      <a:r>
                        <a:rPr lang="it-IT" sz="1400" b="0" dirty="0">
                          <a:latin typeface="Century Gothic"/>
                          <a:ea typeface="Century Gothic"/>
                          <a:cs typeface="Century Gothic"/>
                          <a:sym typeface="Century Gothic"/>
                        </a:rPr>
                        <a:t>AULICINO</a:t>
                      </a:r>
                      <a:endParaRPr dirty="0"/>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D1DA"/>
                    </a:solidFill>
                  </a:tcPr>
                </a:tc>
                <a:tc>
                  <a:txBody>
                    <a:bodyPr/>
                    <a:lstStyle/>
                    <a:p>
                      <a:pPr marL="0" marR="0" lvl="0" indent="0" algn="l" rtl="0">
                        <a:lnSpc>
                          <a:spcPct val="115000"/>
                        </a:lnSpc>
                        <a:spcBef>
                          <a:spcPts val="0"/>
                        </a:spcBef>
                        <a:spcAft>
                          <a:spcPts val="0"/>
                        </a:spcAft>
                        <a:buNone/>
                      </a:pPr>
                      <a:r>
                        <a:rPr lang="it-IT" sz="1400">
                          <a:latin typeface="Century Gothic"/>
                          <a:ea typeface="Century Gothic"/>
                          <a:cs typeface="Century Gothic"/>
                          <a:sym typeface="Century Gothic"/>
                        </a:rPr>
                        <a:t>1D/</a:t>
                      </a:r>
                      <a:r>
                        <a:rPr lang="it-IT"/>
                        <a:t>1G/1B</a:t>
                      </a:r>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D1DA"/>
                    </a:solidFill>
                  </a:tcPr>
                </a:tc>
                <a:tc>
                  <a:txBody>
                    <a:bodyPr/>
                    <a:lstStyle/>
                    <a:p>
                      <a:pPr marL="0" marR="0" lvl="0" indent="0" algn="l" rtl="0">
                        <a:lnSpc>
                          <a:spcPct val="115000"/>
                        </a:lnSpc>
                        <a:spcBef>
                          <a:spcPts val="0"/>
                        </a:spcBef>
                        <a:spcAft>
                          <a:spcPts val="0"/>
                        </a:spcAft>
                        <a:buNone/>
                      </a:pPr>
                      <a:r>
                        <a:rPr lang="it-IT" sz="1400">
                          <a:latin typeface="Century Gothic"/>
                          <a:ea typeface="Century Gothic"/>
                          <a:cs typeface="Century Gothic"/>
                          <a:sym typeface="Century Gothic"/>
                        </a:rPr>
                        <a:t>2 D</a:t>
                      </a:r>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D1DA"/>
                    </a:solidFill>
                  </a:tcPr>
                </a:tc>
                <a:tc>
                  <a:txBody>
                    <a:bodyPr/>
                    <a:lstStyle/>
                    <a:p>
                      <a:pPr marL="0" marR="0" lvl="0" indent="0" algn="l" rtl="0">
                        <a:lnSpc>
                          <a:spcPct val="115000"/>
                        </a:lnSpc>
                        <a:spcBef>
                          <a:spcPts val="0"/>
                        </a:spcBef>
                        <a:spcAft>
                          <a:spcPts val="0"/>
                        </a:spcAft>
                        <a:buNone/>
                      </a:pPr>
                      <a:r>
                        <a:rPr lang="it-IT" sz="1400">
                          <a:latin typeface="Century Gothic"/>
                          <a:ea typeface="Century Gothic"/>
                          <a:cs typeface="Century Gothic"/>
                          <a:sym typeface="Century Gothic"/>
                        </a:rPr>
                        <a:t>3 D</a:t>
                      </a:r>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D1DA"/>
                    </a:solidFill>
                  </a:tcPr>
                </a:tc>
              </a:tr>
              <a:tr h="353624">
                <a:tc>
                  <a:txBody>
                    <a:bodyPr/>
                    <a:lstStyle/>
                    <a:p>
                      <a:pPr marL="0" marR="0" lvl="0" indent="0" algn="l" rtl="0">
                        <a:lnSpc>
                          <a:spcPct val="115000"/>
                        </a:lnSpc>
                        <a:spcBef>
                          <a:spcPts val="0"/>
                        </a:spcBef>
                        <a:spcAft>
                          <a:spcPts val="0"/>
                        </a:spcAft>
                        <a:buNone/>
                      </a:pPr>
                      <a:endParaRPr sz="1400" b="1">
                        <a:latin typeface="Century Gothic"/>
                        <a:ea typeface="Century Gothic"/>
                        <a:cs typeface="Century Gothic"/>
                        <a:sym typeface="Century Gothic"/>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c>
                  <a:txBody>
                    <a:bodyPr/>
                    <a:lstStyle/>
                    <a:p>
                      <a:pPr marL="0" marR="0" lvl="0" indent="0" algn="l" rtl="0">
                        <a:lnSpc>
                          <a:spcPct val="115000"/>
                        </a:lnSpc>
                        <a:spcBef>
                          <a:spcPts val="0"/>
                        </a:spcBef>
                        <a:spcAft>
                          <a:spcPts val="0"/>
                        </a:spcAft>
                        <a:buNone/>
                      </a:pPr>
                      <a:r>
                        <a:rPr lang="it-IT" sz="1400" b="0">
                          <a:latin typeface="Century Gothic"/>
                          <a:ea typeface="Century Gothic"/>
                          <a:cs typeface="Century Gothic"/>
                          <a:sym typeface="Century Gothic"/>
                        </a:rPr>
                        <a:t>MIÑARRO + 8 pot.</a:t>
                      </a:r>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c>
                  <a:txBody>
                    <a:bodyPr/>
                    <a:lstStyle/>
                    <a:p>
                      <a:pPr marL="0" marR="0" lvl="0" indent="0" algn="l" rtl="0">
                        <a:lnSpc>
                          <a:spcPct val="115000"/>
                        </a:lnSpc>
                        <a:spcBef>
                          <a:spcPts val="0"/>
                        </a:spcBef>
                        <a:spcAft>
                          <a:spcPts val="0"/>
                        </a:spcAft>
                        <a:buNone/>
                      </a:pPr>
                      <a:r>
                        <a:rPr lang="it-IT" sz="1400">
                          <a:latin typeface="Century Gothic"/>
                          <a:ea typeface="Century Gothic"/>
                          <a:cs typeface="Century Gothic"/>
                          <a:sym typeface="Century Gothic"/>
                        </a:rPr>
                        <a:t>1A</a:t>
                      </a:r>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c>
                  <a:txBody>
                    <a:bodyPr/>
                    <a:lstStyle/>
                    <a:p>
                      <a:pPr marL="0" marR="0" lvl="0" indent="0" algn="l" rtl="0">
                        <a:lnSpc>
                          <a:spcPct val="115000"/>
                        </a:lnSpc>
                        <a:spcBef>
                          <a:spcPts val="0"/>
                        </a:spcBef>
                        <a:spcAft>
                          <a:spcPts val="0"/>
                        </a:spcAft>
                        <a:buNone/>
                      </a:pPr>
                      <a:r>
                        <a:rPr lang="it-IT"/>
                        <a:t>2A/</a:t>
                      </a:r>
                      <a:r>
                        <a:rPr lang="it-IT" sz="1400">
                          <a:latin typeface="Century Gothic"/>
                          <a:ea typeface="Century Gothic"/>
                          <a:cs typeface="Century Gothic"/>
                          <a:sym typeface="Century Gothic"/>
                        </a:rPr>
                        <a:t>2</a:t>
                      </a:r>
                      <a:r>
                        <a:rPr lang="it-IT"/>
                        <a:t>G</a:t>
                      </a:r>
                      <a:r>
                        <a:rPr lang="it-IT" sz="1400">
                          <a:latin typeface="Century Gothic"/>
                          <a:ea typeface="Century Gothic"/>
                          <a:cs typeface="Century Gothic"/>
                          <a:sym typeface="Century Gothic"/>
                        </a:rPr>
                        <a:t> /2</a:t>
                      </a:r>
                      <a:r>
                        <a:rPr lang="it-IT"/>
                        <a:t>H</a:t>
                      </a:r>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c>
                  <a:txBody>
                    <a:bodyPr/>
                    <a:lstStyle/>
                    <a:p>
                      <a:pPr marL="0" marR="0" lvl="0" indent="0" algn="l" rtl="0">
                        <a:lnSpc>
                          <a:spcPct val="115000"/>
                        </a:lnSpc>
                        <a:spcBef>
                          <a:spcPts val="0"/>
                        </a:spcBef>
                        <a:spcAft>
                          <a:spcPts val="0"/>
                        </a:spcAft>
                        <a:buNone/>
                      </a:pPr>
                      <a:r>
                        <a:rPr lang="it-IT" sz="1400">
                          <a:latin typeface="Century Gothic"/>
                          <a:ea typeface="Century Gothic"/>
                          <a:cs typeface="Century Gothic"/>
                          <a:sym typeface="Century Gothic"/>
                        </a:rPr>
                        <a:t>3A</a:t>
                      </a:r>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r>
              <a:tr h="323015">
                <a:tc>
                  <a:txBody>
                    <a:bodyPr/>
                    <a:lstStyle/>
                    <a:p>
                      <a:pPr marL="0" marR="0" lvl="0" indent="0" algn="l" rtl="0">
                        <a:lnSpc>
                          <a:spcPct val="115000"/>
                        </a:lnSpc>
                        <a:spcBef>
                          <a:spcPts val="0"/>
                        </a:spcBef>
                        <a:spcAft>
                          <a:spcPts val="0"/>
                        </a:spcAft>
                        <a:buNone/>
                      </a:pPr>
                      <a:endParaRPr sz="1400" b="1">
                        <a:latin typeface="Century Gothic"/>
                        <a:ea typeface="Century Gothic"/>
                        <a:cs typeface="Century Gothic"/>
                        <a:sym typeface="Century Gothic"/>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D1DA"/>
                    </a:solidFill>
                  </a:tcPr>
                </a:tc>
                <a:tc>
                  <a:txBody>
                    <a:bodyPr/>
                    <a:lstStyle/>
                    <a:p>
                      <a:pPr marL="0" marR="0" lvl="0" indent="0" algn="l" rtl="0">
                        <a:lnSpc>
                          <a:spcPct val="115000"/>
                        </a:lnSpc>
                        <a:spcBef>
                          <a:spcPts val="0"/>
                        </a:spcBef>
                        <a:spcAft>
                          <a:spcPts val="0"/>
                        </a:spcAft>
                        <a:buNone/>
                      </a:pPr>
                      <a:r>
                        <a:rPr lang="it-IT"/>
                        <a:t>PANETTA</a:t>
                      </a:r>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D1DA"/>
                    </a:solidFill>
                  </a:tcPr>
                </a:tc>
                <a:tc>
                  <a:txBody>
                    <a:bodyPr/>
                    <a:lstStyle/>
                    <a:p>
                      <a:pPr marL="0" marR="0" lvl="0" indent="0" algn="l" rtl="0">
                        <a:lnSpc>
                          <a:spcPct val="115000"/>
                        </a:lnSpc>
                        <a:spcBef>
                          <a:spcPts val="0"/>
                        </a:spcBef>
                        <a:spcAft>
                          <a:spcPts val="0"/>
                        </a:spcAft>
                        <a:buNone/>
                      </a:pPr>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D1DA"/>
                    </a:solidFill>
                  </a:tcPr>
                </a:tc>
                <a:tc>
                  <a:txBody>
                    <a:bodyPr/>
                    <a:lstStyle/>
                    <a:p>
                      <a:pPr marL="0" marR="0" lvl="0" indent="0" algn="l" rtl="0">
                        <a:lnSpc>
                          <a:spcPct val="115000"/>
                        </a:lnSpc>
                        <a:spcBef>
                          <a:spcPts val="0"/>
                        </a:spcBef>
                        <a:spcAft>
                          <a:spcPts val="0"/>
                        </a:spcAft>
                        <a:buNone/>
                      </a:pPr>
                      <a:r>
                        <a:rPr lang="it-IT"/>
                        <a:t>2B</a:t>
                      </a:r>
                      <a:endParaRPr sz="1400">
                        <a:latin typeface="Century Gothic"/>
                        <a:ea typeface="Century Gothic"/>
                        <a:cs typeface="Century Gothic"/>
                        <a:sym typeface="Century Gothic"/>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D1DA"/>
                    </a:solidFill>
                  </a:tcPr>
                </a:tc>
                <a:tc>
                  <a:txBody>
                    <a:bodyPr/>
                    <a:lstStyle/>
                    <a:p>
                      <a:pPr marL="0" marR="0" lvl="0" indent="0" algn="l" rtl="0">
                        <a:lnSpc>
                          <a:spcPct val="115000"/>
                        </a:lnSpc>
                        <a:spcBef>
                          <a:spcPts val="0"/>
                        </a:spcBef>
                        <a:spcAft>
                          <a:spcPts val="0"/>
                        </a:spcAft>
                        <a:buNone/>
                      </a:pPr>
                      <a:r>
                        <a:rPr lang="it-IT" sz="1400">
                          <a:latin typeface="Century Gothic"/>
                          <a:ea typeface="Century Gothic"/>
                          <a:cs typeface="Century Gothic"/>
                          <a:sym typeface="Century Gothic"/>
                        </a:rPr>
                        <a:t>3</a:t>
                      </a:r>
                      <a:r>
                        <a:rPr lang="it-IT"/>
                        <a:t>B</a:t>
                      </a:r>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D1DA"/>
                    </a:solidFill>
                  </a:tcPr>
                </a:tc>
              </a:tr>
              <a:tr h="278711">
                <a:tc>
                  <a:txBody>
                    <a:bodyPr/>
                    <a:lstStyle/>
                    <a:p>
                      <a:pPr marL="0" marR="0" lvl="0" indent="0" algn="l" rtl="0">
                        <a:lnSpc>
                          <a:spcPct val="115000"/>
                        </a:lnSpc>
                        <a:spcBef>
                          <a:spcPts val="0"/>
                        </a:spcBef>
                        <a:spcAft>
                          <a:spcPts val="0"/>
                        </a:spcAft>
                        <a:buNone/>
                      </a:pPr>
                      <a:r>
                        <a:rPr lang="it-IT" sz="1400" b="1">
                          <a:latin typeface="Century Gothic"/>
                          <a:ea typeface="Century Gothic"/>
                          <a:cs typeface="Century Gothic"/>
                          <a:sym typeface="Century Gothic"/>
                        </a:rPr>
                        <a:t>TECNICA</a:t>
                      </a:r>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c>
                  <a:txBody>
                    <a:bodyPr/>
                    <a:lstStyle/>
                    <a:p>
                      <a:pPr marL="0" marR="0" lvl="0" indent="0" algn="l" rtl="0">
                        <a:lnSpc>
                          <a:spcPct val="115000"/>
                        </a:lnSpc>
                        <a:spcBef>
                          <a:spcPts val="0"/>
                        </a:spcBef>
                        <a:spcAft>
                          <a:spcPts val="0"/>
                        </a:spcAft>
                        <a:buNone/>
                      </a:pPr>
                      <a:r>
                        <a:rPr lang="it-IT" sz="1400" b="0" dirty="0">
                          <a:latin typeface="Century Gothic"/>
                          <a:ea typeface="Century Gothic"/>
                          <a:cs typeface="Century Gothic"/>
                          <a:sym typeface="Century Gothic"/>
                        </a:rPr>
                        <a:t>BERNARDI</a:t>
                      </a:r>
                      <a:endParaRPr dirty="0"/>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c>
                  <a:txBody>
                    <a:bodyPr/>
                    <a:lstStyle/>
                    <a:p>
                      <a:pPr marL="0" marR="0" lvl="0" indent="0" algn="l" rtl="0">
                        <a:lnSpc>
                          <a:spcPct val="115000"/>
                        </a:lnSpc>
                        <a:spcBef>
                          <a:spcPts val="0"/>
                        </a:spcBef>
                        <a:spcAft>
                          <a:spcPts val="0"/>
                        </a:spcAft>
                        <a:buNone/>
                      </a:pPr>
                      <a:r>
                        <a:rPr lang="it-IT" sz="1400" dirty="0">
                          <a:latin typeface="Century Gothic"/>
                          <a:ea typeface="Century Gothic"/>
                          <a:cs typeface="Century Gothic"/>
                          <a:sym typeface="Century Gothic"/>
                        </a:rPr>
                        <a:t>1 </a:t>
                      </a:r>
                      <a:r>
                        <a:rPr lang="it-IT" dirty="0"/>
                        <a:t>A</a:t>
                      </a:r>
                      <a:r>
                        <a:rPr lang="it-IT" sz="1400" dirty="0">
                          <a:latin typeface="Century Gothic"/>
                          <a:ea typeface="Century Gothic"/>
                          <a:cs typeface="Century Gothic"/>
                          <a:sym typeface="Century Gothic"/>
                        </a:rPr>
                        <a:t> / 1 F / 1 E /1B</a:t>
                      </a:r>
                      <a:endParaRPr dirty="0"/>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c>
                  <a:txBody>
                    <a:bodyPr/>
                    <a:lstStyle/>
                    <a:p>
                      <a:pPr marL="0" marR="0" lvl="0" indent="0" algn="l" rtl="0">
                        <a:lnSpc>
                          <a:spcPct val="115000"/>
                        </a:lnSpc>
                        <a:spcBef>
                          <a:spcPts val="0"/>
                        </a:spcBef>
                        <a:spcAft>
                          <a:spcPts val="0"/>
                        </a:spcAft>
                        <a:buNone/>
                      </a:pPr>
                      <a:r>
                        <a:rPr lang="it-IT"/>
                        <a:t>2B/</a:t>
                      </a:r>
                      <a:r>
                        <a:rPr lang="it-IT" sz="1400">
                          <a:latin typeface="Century Gothic"/>
                          <a:ea typeface="Century Gothic"/>
                          <a:cs typeface="Century Gothic"/>
                          <a:sym typeface="Century Gothic"/>
                        </a:rPr>
                        <a:t>2 D / 2 F / 2 E</a:t>
                      </a:r>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c>
                  <a:txBody>
                    <a:bodyPr/>
                    <a:lstStyle/>
                    <a:p>
                      <a:pPr marL="0" marR="0" lvl="0" indent="0" algn="l" rtl="0">
                        <a:lnSpc>
                          <a:spcPct val="115000"/>
                        </a:lnSpc>
                        <a:spcBef>
                          <a:spcPts val="0"/>
                        </a:spcBef>
                        <a:spcAft>
                          <a:spcPts val="0"/>
                        </a:spcAft>
                        <a:buNone/>
                      </a:pPr>
                      <a:r>
                        <a:rPr lang="it-IT" sz="1400">
                          <a:latin typeface="Century Gothic"/>
                          <a:ea typeface="Century Gothic"/>
                          <a:cs typeface="Century Gothic"/>
                          <a:sym typeface="Century Gothic"/>
                        </a:rPr>
                        <a:t>3 D / 3 F / 3 E</a:t>
                      </a:r>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r>
              <a:tr h="346542">
                <a:tc>
                  <a:txBody>
                    <a:bodyPr/>
                    <a:lstStyle/>
                    <a:p>
                      <a:pPr marL="0" marR="0" lvl="0" indent="0" algn="l" rtl="0">
                        <a:lnSpc>
                          <a:spcPct val="115000"/>
                        </a:lnSpc>
                        <a:spcBef>
                          <a:spcPts val="0"/>
                        </a:spcBef>
                        <a:spcAft>
                          <a:spcPts val="0"/>
                        </a:spcAft>
                        <a:buNone/>
                      </a:pPr>
                      <a:endParaRPr sz="1400" b="1">
                        <a:latin typeface="Century Gothic"/>
                        <a:ea typeface="Century Gothic"/>
                        <a:cs typeface="Century Gothic"/>
                        <a:sym typeface="Century Gothic"/>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D1DA"/>
                    </a:solidFill>
                  </a:tcPr>
                </a:tc>
                <a:tc>
                  <a:txBody>
                    <a:bodyPr/>
                    <a:lstStyle/>
                    <a:p>
                      <a:pPr marL="0" marR="0" lvl="0" indent="0" algn="l" rtl="0">
                        <a:lnSpc>
                          <a:spcPct val="115000"/>
                        </a:lnSpc>
                        <a:spcBef>
                          <a:spcPts val="0"/>
                        </a:spcBef>
                        <a:spcAft>
                          <a:spcPts val="0"/>
                        </a:spcAft>
                        <a:buNone/>
                      </a:pPr>
                      <a:r>
                        <a:rPr lang="it-IT" sz="1400" b="0">
                          <a:latin typeface="Century Gothic"/>
                          <a:ea typeface="Century Gothic"/>
                          <a:cs typeface="Century Gothic"/>
                          <a:sym typeface="Century Gothic"/>
                        </a:rPr>
                        <a:t>DE ANGELIS </a:t>
                      </a:r>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D1DA"/>
                    </a:solidFill>
                  </a:tcPr>
                </a:tc>
                <a:tc>
                  <a:txBody>
                    <a:bodyPr/>
                    <a:lstStyle/>
                    <a:p>
                      <a:pPr marL="0" marR="0" lvl="0" indent="0" algn="l" rtl="0">
                        <a:lnSpc>
                          <a:spcPct val="115000"/>
                        </a:lnSpc>
                        <a:spcBef>
                          <a:spcPts val="0"/>
                        </a:spcBef>
                        <a:spcAft>
                          <a:spcPts val="0"/>
                        </a:spcAft>
                        <a:buNone/>
                      </a:pPr>
                      <a:r>
                        <a:rPr lang="it-IT" sz="1400">
                          <a:latin typeface="Century Gothic"/>
                          <a:ea typeface="Century Gothic"/>
                          <a:cs typeface="Century Gothic"/>
                          <a:sym typeface="Century Gothic"/>
                        </a:rPr>
                        <a:t>1 </a:t>
                      </a:r>
                      <a:r>
                        <a:rPr lang="it-IT"/>
                        <a:t>D</a:t>
                      </a:r>
                      <a:r>
                        <a:rPr lang="it-IT" sz="1400">
                          <a:latin typeface="Century Gothic"/>
                          <a:ea typeface="Century Gothic"/>
                          <a:cs typeface="Century Gothic"/>
                          <a:sym typeface="Century Gothic"/>
                        </a:rPr>
                        <a:t> / 1 C / 1 G </a:t>
                      </a:r>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D1DA"/>
                    </a:solidFill>
                  </a:tcPr>
                </a:tc>
                <a:tc>
                  <a:txBody>
                    <a:bodyPr/>
                    <a:lstStyle/>
                    <a:p>
                      <a:pPr marL="0" marR="0" lvl="0" indent="0" algn="l" rtl="0">
                        <a:lnSpc>
                          <a:spcPct val="115000"/>
                        </a:lnSpc>
                        <a:spcBef>
                          <a:spcPts val="0"/>
                        </a:spcBef>
                        <a:spcAft>
                          <a:spcPts val="0"/>
                        </a:spcAft>
                        <a:buNone/>
                      </a:pPr>
                      <a:r>
                        <a:rPr lang="it-IT" sz="1400">
                          <a:latin typeface="Century Gothic"/>
                          <a:ea typeface="Century Gothic"/>
                          <a:cs typeface="Century Gothic"/>
                          <a:sym typeface="Century Gothic"/>
                        </a:rPr>
                        <a:t>2 A  / 2 C / 2 </a:t>
                      </a:r>
                      <a:r>
                        <a:rPr lang="it-IT"/>
                        <a:t>G</a:t>
                      </a:r>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D1DA"/>
                    </a:solidFill>
                  </a:tcPr>
                </a:tc>
                <a:tc>
                  <a:txBody>
                    <a:bodyPr/>
                    <a:lstStyle/>
                    <a:p>
                      <a:pPr marL="0" marR="0" lvl="0" indent="0" algn="l" rtl="0">
                        <a:lnSpc>
                          <a:spcPct val="115000"/>
                        </a:lnSpc>
                        <a:spcBef>
                          <a:spcPts val="0"/>
                        </a:spcBef>
                        <a:spcAft>
                          <a:spcPts val="0"/>
                        </a:spcAft>
                        <a:buNone/>
                      </a:pPr>
                      <a:r>
                        <a:rPr lang="it-IT" sz="1400">
                          <a:latin typeface="Century Gothic"/>
                          <a:ea typeface="Century Gothic"/>
                          <a:cs typeface="Century Gothic"/>
                          <a:sym typeface="Century Gothic"/>
                        </a:rPr>
                        <a:t>3 A  /3 C / 3 </a:t>
                      </a:r>
                      <a:r>
                        <a:rPr lang="it-IT"/>
                        <a:t>B</a:t>
                      </a:r>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D1DA"/>
                    </a:solidFill>
                  </a:tcPr>
                </a:tc>
              </a:tr>
              <a:tr h="351224">
                <a:tc>
                  <a:txBody>
                    <a:bodyPr/>
                    <a:lstStyle/>
                    <a:p>
                      <a:pPr marL="0" marR="0" lvl="0" indent="0" algn="l" rtl="0">
                        <a:lnSpc>
                          <a:spcPct val="115000"/>
                        </a:lnSpc>
                        <a:spcBef>
                          <a:spcPts val="0"/>
                        </a:spcBef>
                        <a:spcAft>
                          <a:spcPts val="0"/>
                        </a:spcAft>
                        <a:buNone/>
                      </a:pPr>
                      <a:endParaRPr sz="1400">
                        <a:latin typeface="Century Gothic"/>
                        <a:ea typeface="Century Gothic"/>
                        <a:cs typeface="Century Gothic"/>
                        <a:sym typeface="Century Gothic"/>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c>
                  <a:txBody>
                    <a:bodyPr/>
                    <a:lstStyle/>
                    <a:p>
                      <a:pPr marL="0" marR="0" lvl="0" indent="0" algn="l" rtl="0">
                        <a:lnSpc>
                          <a:spcPct val="115000"/>
                        </a:lnSpc>
                        <a:spcBef>
                          <a:spcPts val="0"/>
                        </a:spcBef>
                        <a:spcAft>
                          <a:spcPts val="0"/>
                        </a:spcAft>
                        <a:buNone/>
                      </a:pPr>
                      <a:r>
                        <a:rPr lang="it-IT"/>
                        <a:t>TURCO</a:t>
                      </a:r>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c>
                  <a:txBody>
                    <a:bodyPr/>
                    <a:lstStyle/>
                    <a:p>
                      <a:pPr marL="0" marR="0" lvl="0" indent="0" algn="l" rtl="0">
                        <a:lnSpc>
                          <a:spcPct val="115000"/>
                        </a:lnSpc>
                        <a:spcBef>
                          <a:spcPts val="0"/>
                        </a:spcBef>
                        <a:spcAft>
                          <a:spcPts val="0"/>
                        </a:spcAft>
                        <a:buNone/>
                      </a:pPr>
                      <a:endParaRPr dirty="0"/>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c>
                  <a:txBody>
                    <a:bodyPr/>
                    <a:lstStyle/>
                    <a:p>
                      <a:pPr marL="0" marR="0" lvl="0" indent="0" algn="l" rtl="0">
                        <a:lnSpc>
                          <a:spcPct val="115000"/>
                        </a:lnSpc>
                        <a:spcBef>
                          <a:spcPts val="0"/>
                        </a:spcBef>
                        <a:spcAft>
                          <a:spcPts val="0"/>
                        </a:spcAft>
                        <a:buNone/>
                      </a:pPr>
                      <a:r>
                        <a:rPr lang="it-IT" sz="1400">
                          <a:latin typeface="Century Gothic"/>
                          <a:ea typeface="Century Gothic"/>
                          <a:cs typeface="Century Gothic"/>
                          <a:sym typeface="Century Gothic"/>
                        </a:rPr>
                        <a:t>2</a:t>
                      </a:r>
                      <a:r>
                        <a:rPr lang="it-IT"/>
                        <a:t>H</a:t>
                      </a:r>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c>
                  <a:txBody>
                    <a:bodyPr/>
                    <a:lstStyle/>
                    <a:p>
                      <a:pPr marL="0" marR="0" lvl="0" indent="0" algn="l" rtl="0">
                        <a:lnSpc>
                          <a:spcPct val="115000"/>
                        </a:lnSpc>
                        <a:spcBef>
                          <a:spcPts val="0"/>
                        </a:spcBef>
                        <a:spcAft>
                          <a:spcPts val="0"/>
                        </a:spcAft>
                        <a:buNone/>
                      </a:pPr>
                      <a:r>
                        <a:rPr lang="it-IT" sz="1400">
                          <a:latin typeface="Century Gothic"/>
                          <a:ea typeface="Century Gothic"/>
                          <a:cs typeface="Century Gothic"/>
                          <a:sym typeface="Century Gothic"/>
                        </a:rPr>
                        <a:t>3 </a:t>
                      </a:r>
                      <a:r>
                        <a:rPr lang="it-IT"/>
                        <a:t>G</a:t>
                      </a:r>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r>
              <a:tr h="334543">
                <a:tc>
                  <a:txBody>
                    <a:bodyPr/>
                    <a:lstStyle/>
                    <a:p>
                      <a:pPr marL="0" marR="0" lvl="0" indent="0" algn="l" rtl="0">
                        <a:lnSpc>
                          <a:spcPct val="115000"/>
                        </a:lnSpc>
                        <a:spcBef>
                          <a:spcPts val="0"/>
                        </a:spcBef>
                        <a:spcAft>
                          <a:spcPts val="0"/>
                        </a:spcAft>
                        <a:buNone/>
                      </a:pPr>
                      <a:r>
                        <a:rPr lang="it-IT" sz="1400" b="1">
                          <a:latin typeface="Century Gothic"/>
                          <a:ea typeface="Century Gothic"/>
                          <a:cs typeface="Century Gothic"/>
                          <a:sym typeface="Century Gothic"/>
                        </a:rPr>
                        <a:t>MUSICA</a:t>
                      </a:r>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D1DA"/>
                    </a:solidFill>
                  </a:tcPr>
                </a:tc>
                <a:tc>
                  <a:txBody>
                    <a:bodyPr/>
                    <a:lstStyle/>
                    <a:p>
                      <a:pPr marL="0" marR="0" lvl="0" indent="0" algn="l" rtl="0">
                        <a:lnSpc>
                          <a:spcPct val="115000"/>
                        </a:lnSpc>
                        <a:spcBef>
                          <a:spcPts val="0"/>
                        </a:spcBef>
                        <a:spcAft>
                          <a:spcPts val="0"/>
                        </a:spcAft>
                        <a:buNone/>
                      </a:pPr>
                      <a:r>
                        <a:rPr lang="it-IT" sz="1400" b="0">
                          <a:latin typeface="Century Gothic"/>
                          <a:ea typeface="Century Gothic"/>
                          <a:cs typeface="Century Gothic"/>
                          <a:sym typeface="Century Gothic"/>
                        </a:rPr>
                        <a:t>LA FIANDRA TIZIANA</a:t>
                      </a:r>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D1DA"/>
                    </a:solidFill>
                  </a:tcPr>
                </a:tc>
                <a:tc>
                  <a:txBody>
                    <a:bodyPr/>
                    <a:lstStyle/>
                    <a:p>
                      <a:pPr marL="0" marR="0" lvl="0" indent="0" algn="l" rtl="0">
                        <a:lnSpc>
                          <a:spcPct val="115000"/>
                        </a:lnSpc>
                        <a:spcBef>
                          <a:spcPts val="0"/>
                        </a:spcBef>
                        <a:spcAft>
                          <a:spcPts val="0"/>
                        </a:spcAft>
                        <a:buNone/>
                      </a:pPr>
                      <a:r>
                        <a:rPr lang="it-IT" sz="1400">
                          <a:latin typeface="Century Gothic"/>
                          <a:ea typeface="Century Gothic"/>
                          <a:cs typeface="Century Gothic"/>
                          <a:sym typeface="Century Gothic"/>
                        </a:rPr>
                        <a:t>1F/1C/1E</a:t>
                      </a:r>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D1DA"/>
                    </a:solidFill>
                  </a:tcPr>
                </a:tc>
                <a:tc>
                  <a:txBody>
                    <a:bodyPr/>
                    <a:lstStyle/>
                    <a:p>
                      <a:pPr marL="0" marR="0" lvl="0" indent="0" algn="l" rtl="0">
                        <a:lnSpc>
                          <a:spcPct val="115000"/>
                        </a:lnSpc>
                        <a:spcBef>
                          <a:spcPts val="0"/>
                        </a:spcBef>
                        <a:spcAft>
                          <a:spcPts val="0"/>
                        </a:spcAft>
                        <a:buNone/>
                      </a:pPr>
                      <a:r>
                        <a:rPr lang="it-IT" sz="1400">
                          <a:latin typeface="Century Gothic"/>
                          <a:ea typeface="Century Gothic"/>
                          <a:cs typeface="Century Gothic"/>
                          <a:sym typeface="Century Gothic"/>
                        </a:rPr>
                        <a:t>2F/2C/2E/2H</a:t>
                      </a:r>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D1DA"/>
                    </a:solidFill>
                  </a:tcPr>
                </a:tc>
                <a:tc>
                  <a:txBody>
                    <a:bodyPr/>
                    <a:lstStyle/>
                    <a:p>
                      <a:pPr marL="0" marR="0" lvl="0" indent="0" algn="l" rtl="0">
                        <a:lnSpc>
                          <a:spcPct val="115000"/>
                        </a:lnSpc>
                        <a:spcBef>
                          <a:spcPts val="0"/>
                        </a:spcBef>
                        <a:spcAft>
                          <a:spcPts val="0"/>
                        </a:spcAft>
                        <a:buNone/>
                      </a:pPr>
                      <a:r>
                        <a:rPr lang="it-IT" sz="1400">
                          <a:latin typeface="Century Gothic"/>
                          <a:ea typeface="Century Gothic"/>
                          <a:cs typeface="Century Gothic"/>
                          <a:sym typeface="Century Gothic"/>
                        </a:rPr>
                        <a:t>3F/3C/3E</a:t>
                      </a:r>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D1DA"/>
                    </a:solidFill>
                  </a:tcPr>
                </a:tc>
              </a:tr>
              <a:tr h="281323">
                <a:tc>
                  <a:txBody>
                    <a:bodyPr/>
                    <a:lstStyle/>
                    <a:p>
                      <a:pPr marL="0" marR="0" lvl="0" indent="0" algn="l" rtl="0">
                        <a:lnSpc>
                          <a:spcPct val="115000"/>
                        </a:lnSpc>
                        <a:spcBef>
                          <a:spcPts val="0"/>
                        </a:spcBef>
                        <a:spcAft>
                          <a:spcPts val="0"/>
                        </a:spcAft>
                        <a:buNone/>
                      </a:pPr>
                      <a:endParaRPr sz="1400">
                        <a:latin typeface="Century Gothic"/>
                        <a:ea typeface="Century Gothic"/>
                        <a:cs typeface="Century Gothic"/>
                        <a:sym typeface="Century Gothic"/>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c>
                  <a:txBody>
                    <a:bodyPr/>
                    <a:lstStyle/>
                    <a:p>
                      <a:pPr marL="0" marR="0" lvl="0" indent="0" algn="l" rtl="0">
                        <a:lnSpc>
                          <a:spcPct val="115000"/>
                        </a:lnSpc>
                        <a:spcBef>
                          <a:spcPts val="0"/>
                        </a:spcBef>
                        <a:spcAft>
                          <a:spcPts val="0"/>
                        </a:spcAft>
                        <a:buNone/>
                      </a:pPr>
                      <a:r>
                        <a:rPr lang="it-IT" sz="1400" b="0">
                          <a:latin typeface="Century Gothic"/>
                          <a:ea typeface="Century Gothic"/>
                          <a:cs typeface="Century Gothic"/>
                          <a:sym typeface="Century Gothic"/>
                        </a:rPr>
                        <a:t>LA FIANDRA ADONELLA</a:t>
                      </a:r>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c>
                  <a:txBody>
                    <a:bodyPr/>
                    <a:lstStyle/>
                    <a:p>
                      <a:pPr marL="0" marR="0" lvl="0" indent="0" algn="l" rtl="0">
                        <a:lnSpc>
                          <a:spcPct val="115000"/>
                        </a:lnSpc>
                        <a:spcBef>
                          <a:spcPts val="0"/>
                        </a:spcBef>
                        <a:spcAft>
                          <a:spcPts val="0"/>
                        </a:spcAft>
                        <a:buNone/>
                      </a:pPr>
                      <a:endParaRPr sz="1400">
                        <a:latin typeface="Century Gothic"/>
                        <a:ea typeface="Century Gothic"/>
                        <a:cs typeface="Century Gothic"/>
                        <a:sym typeface="Century Gothic"/>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c>
                  <a:txBody>
                    <a:bodyPr/>
                    <a:lstStyle/>
                    <a:p>
                      <a:pPr marL="0" marR="0" lvl="0" indent="0" algn="l" rtl="0">
                        <a:lnSpc>
                          <a:spcPct val="115000"/>
                        </a:lnSpc>
                        <a:spcBef>
                          <a:spcPts val="0"/>
                        </a:spcBef>
                        <a:spcAft>
                          <a:spcPts val="0"/>
                        </a:spcAft>
                        <a:buNone/>
                      </a:pPr>
                      <a:endParaRPr sz="1400">
                        <a:latin typeface="Century Gothic"/>
                        <a:ea typeface="Century Gothic"/>
                        <a:cs typeface="Century Gothic"/>
                        <a:sym typeface="Century Gothic"/>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c>
                  <a:txBody>
                    <a:bodyPr/>
                    <a:lstStyle/>
                    <a:p>
                      <a:pPr marL="0" marR="0" lvl="0" indent="0" algn="l" rtl="0">
                        <a:lnSpc>
                          <a:spcPct val="115000"/>
                        </a:lnSpc>
                        <a:spcBef>
                          <a:spcPts val="0"/>
                        </a:spcBef>
                        <a:spcAft>
                          <a:spcPts val="0"/>
                        </a:spcAft>
                        <a:buNone/>
                      </a:pPr>
                      <a:r>
                        <a:rPr lang="it-IT" sz="1400">
                          <a:latin typeface="Century Gothic"/>
                          <a:ea typeface="Century Gothic"/>
                          <a:cs typeface="Century Gothic"/>
                          <a:sym typeface="Century Gothic"/>
                        </a:rPr>
                        <a:t>3</a:t>
                      </a:r>
                      <a:r>
                        <a:rPr lang="it-IT"/>
                        <a:t>D</a:t>
                      </a:r>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r>
              <a:tr h="288946">
                <a:tc>
                  <a:txBody>
                    <a:bodyPr/>
                    <a:lstStyle/>
                    <a:p>
                      <a:pPr marL="0" marR="0" lvl="0" indent="0" algn="l" rtl="0">
                        <a:lnSpc>
                          <a:spcPct val="115000"/>
                        </a:lnSpc>
                        <a:spcBef>
                          <a:spcPts val="0"/>
                        </a:spcBef>
                        <a:spcAft>
                          <a:spcPts val="0"/>
                        </a:spcAft>
                        <a:buNone/>
                      </a:pPr>
                      <a:endParaRPr sz="1400">
                        <a:latin typeface="Century Gothic"/>
                        <a:ea typeface="Century Gothic"/>
                        <a:cs typeface="Century Gothic"/>
                        <a:sym typeface="Century Gothic"/>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D1DA"/>
                    </a:solidFill>
                  </a:tcPr>
                </a:tc>
                <a:tc>
                  <a:txBody>
                    <a:bodyPr/>
                    <a:lstStyle/>
                    <a:p>
                      <a:pPr marL="0" marR="0" lvl="0" indent="0" algn="l" rtl="0">
                        <a:lnSpc>
                          <a:spcPct val="115000"/>
                        </a:lnSpc>
                        <a:spcBef>
                          <a:spcPts val="0"/>
                        </a:spcBef>
                        <a:spcAft>
                          <a:spcPts val="0"/>
                        </a:spcAft>
                        <a:buNone/>
                      </a:pPr>
                      <a:r>
                        <a:rPr lang="it-IT" sz="1400" b="0">
                          <a:latin typeface="Century Gothic"/>
                          <a:ea typeface="Century Gothic"/>
                          <a:cs typeface="Century Gothic"/>
                          <a:sym typeface="Century Gothic"/>
                        </a:rPr>
                        <a:t>SIRACUSA</a:t>
                      </a:r>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D1DA"/>
                    </a:solidFill>
                  </a:tcPr>
                </a:tc>
                <a:tc>
                  <a:txBody>
                    <a:bodyPr/>
                    <a:lstStyle/>
                    <a:p>
                      <a:pPr marL="0" marR="0" lvl="0" indent="0" algn="l" rtl="0">
                        <a:lnSpc>
                          <a:spcPct val="115000"/>
                        </a:lnSpc>
                        <a:spcBef>
                          <a:spcPts val="0"/>
                        </a:spcBef>
                        <a:spcAft>
                          <a:spcPts val="0"/>
                        </a:spcAft>
                        <a:buNone/>
                      </a:pPr>
                      <a:r>
                        <a:rPr lang="it-IT" sz="1400">
                          <a:latin typeface="Century Gothic"/>
                          <a:ea typeface="Century Gothic"/>
                          <a:cs typeface="Century Gothic"/>
                          <a:sym typeface="Century Gothic"/>
                        </a:rPr>
                        <a:t>1A/1B/1D/1G</a:t>
                      </a:r>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D1DA"/>
                    </a:solidFill>
                  </a:tcPr>
                </a:tc>
                <a:tc>
                  <a:txBody>
                    <a:bodyPr/>
                    <a:lstStyle/>
                    <a:p>
                      <a:pPr marL="0" marR="0" lvl="0" indent="0" algn="l" rtl="0">
                        <a:lnSpc>
                          <a:spcPct val="115000"/>
                        </a:lnSpc>
                        <a:spcBef>
                          <a:spcPts val="0"/>
                        </a:spcBef>
                        <a:spcAft>
                          <a:spcPts val="0"/>
                        </a:spcAft>
                        <a:buNone/>
                      </a:pPr>
                      <a:r>
                        <a:rPr lang="it-IT" sz="1400">
                          <a:latin typeface="Century Gothic"/>
                          <a:ea typeface="Century Gothic"/>
                          <a:cs typeface="Century Gothic"/>
                          <a:sym typeface="Century Gothic"/>
                        </a:rPr>
                        <a:t>2A/2B/2D</a:t>
                      </a:r>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D1DA"/>
                    </a:solidFill>
                  </a:tcPr>
                </a:tc>
                <a:tc>
                  <a:txBody>
                    <a:bodyPr/>
                    <a:lstStyle/>
                    <a:p>
                      <a:pPr marL="0" marR="0" lvl="0" indent="0" algn="l" rtl="0">
                        <a:lnSpc>
                          <a:spcPct val="115000"/>
                        </a:lnSpc>
                        <a:spcBef>
                          <a:spcPts val="0"/>
                        </a:spcBef>
                        <a:spcAft>
                          <a:spcPts val="0"/>
                        </a:spcAft>
                        <a:buNone/>
                      </a:pPr>
                      <a:r>
                        <a:rPr lang="it-IT" sz="1400">
                          <a:latin typeface="Century Gothic"/>
                          <a:ea typeface="Century Gothic"/>
                          <a:cs typeface="Century Gothic"/>
                          <a:sym typeface="Century Gothic"/>
                        </a:rPr>
                        <a:t>3A/3</a:t>
                      </a:r>
                      <a:r>
                        <a:rPr lang="it-IT"/>
                        <a:t>B</a:t>
                      </a:r>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D1DA"/>
                    </a:solidFill>
                  </a:tcPr>
                </a:tc>
              </a:tr>
              <a:tr h="278711">
                <a:tc>
                  <a:txBody>
                    <a:bodyPr/>
                    <a:lstStyle/>
                    <a:p>
                      <a:pPr marL="0" marR="0" lvl="0" indent="0" algn="l" rtl="0">
                        <a:lnSpc>
                          <a:spcPct val="115000"/>
                        </a:lnSpc>
                        <a:spcBef>
                          <a:spcPts val="0"/>
                        </a:spcBef>
                        <a:spcAft>
                          <a:spcPts val="0"/>
                        </a:spcAft>
                        <a:buNone/>
                      </a:pPr>
                      <a:endParaRPr sz="1400">
                        <a:latin typeface="Century Gothic"/>
                        <a:ea typeface="Century Gothic"/>
                        <a:cs typeface="Century Gothic"/>
                        <a:sym typeface="Century Gothic"/>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c>
                  <a:txBody>
                    <a:bodyPr/>
                    <a:lstStyle/>
                    <a:p>
                      <a:pPr marL="0" marR="0" lvl="0" indent="0" algn="l" rtl="0">
                        <a:lnSpc>
                          <a:spcPct val="115000"/>
                        </a:lnSpc>
                        <a:spcBef>
                          <a:spcPts val="0"/>
                        </a:spcBef>
                        <a:spcAft>
                          <a:spcPts val="0"/>
                        </a:spcAft>
                        <a:buNone/>
                      </a:pPr>
                      <a:r>
                        <a:rPr lang="it-IT"/>
                        <a:t>FERRERI</a:t>
                      </a:r>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c>
                  <a:txBody>
                    <a:bodyPr/>
                    <a:lstStyle/>
                    <a:p>
                      <a:pPr marL="0" marR="0" lvl="0" indent="0" algn="l" rtl="0">
                        <a:lnSpc>
                          <a:spcPct val="115000"/>
                        </a:lnSpc>
                        <a:spcBef>
                          <a:spcPts val="0"/>
                        </a:spcBef>
                        <a:spcAft>
                          <a:spcPts val="0"/>
                        </a:spcAft>
                        <a:buNone/>
                      </a:pPr>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c>
                  <a:txBody>
                    <a:bodyPr/>
                    <a:lstStyle/>
                    <a:p>
                      <a:pPr marL="0" marR="0" lvl="0" indent="0" algn="l" rtl="0">
                        <a:lnSpc>
                          <a:spcPct val="115000"/>
                        </a:lnSpc>
                        <a:spcBef>
                          <a:spcPts val="0"/>
                        </a:spcBef>
                        <a:spcAft>
                          <a:spcPts val="0"/>
                        </a:spcAft>
                        <a:buNone/>
                      </a:pPr>
                      <a:r>
                        <a:rPr lang="it-IT" sz="1400">
                          <a:latin typeface="Century Gothic"/>
                          <a:ea typeface="Century Gothic"/>
                          <a:cs typeface="Century Gothic"/>
                          <a:sym typeface="Century Gothic"/>
                        </a:rPr>
                        <a:t>2G</a:t>
                      </a:r>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c>
                  <a:txBody>
                    <a:bodyPr/>
                    <a:lstStyle/>
                    <a:p>
                      <a:pPr marL="0" marR="0" lvl="0" indent="0" algn="l" rtl="0">
                        <a:lnSpc>
                          <a:spcPct val="115000"/>
                        </a:lnSpc>
                        <a:spcBef>
                          <a:spcPts val="0"/>
                        </a:spcBef>
                        <a:spcAft>
                          <a:spcPts val="0"/>
                        </a:spcAft>
                        <a:buNone/>
                      </a:pPr>
                      <a:r>
                        <a:rPr lang="it-IT" sz="1400">
                          <a:latin typeface="Century Gothic"/>
                          <a:ea typeface="Century Gothic"/>
                          <a:cs typeface="Century Gothic"/>
                          <a:sym typeface="Century Gothic"/>
                        </a:rPr>
                        <a:t>3G</a:t>
                      </a:r>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r>
              <a:tr h="307392">
                <a:tc>
                  <a:txBody>
                    <a:bodyPr/>
                    <a:lstStyle/>
                    <a:p>
                      <a:pPr marL="0" marR="0" lvl="0" indent="0" algn="l" rtl="0">
                        <a:lnSpc>
                          <a:spcPct val="115000"/>
                        </a:lnSpc>
                        <a:spcBef>
                          <a:spcPts val="0"/>
                        </a:spcBef>
                        <a:spcAft>
                          <a:spcPts val="0"/>
                        </a:spcAft>
                        <a:buNone/>
                      </a:pPr>
                      <a:r>
                        <a:rPr lang="it-IT" sz="1400" b="1">
                          <a:latin typeface="Century Gothic"/>
                          <a:ea typeface="Century Gothic"/>
                          <a:cs typeface="Century Gothic"/>
                          <a:sym typeface="Century Gothic"/>
                        </a:rPr>
                        <a:t>ARTE</a:t>
                      </a:r>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D1DA"/>
                    </a:solidFill>
                  </a:tcPr>
                </a:tc>
                <a:tc>
                  <a:txBody>
                    <a:bodyPr/>
                    <a:lstStyle/>
                    <a:p>
                      <a:pPr marL="0" marR="0" lvl="0" indent="0" algn="l" rtl="0">
                        <a:lnSpc>
                          <a:spcPct val="115000"/>
                        </a:lnSpc>
                        <a:spcBef>
                          <a:spcPts val="0"/>
                        </a:spcBef>
                        <a:spcAft>
                          <a:spcPts val="0"/>
                        </a:spcAft>
                        <a:buNone/>
                      </a:pPr>
                      <a:r>
                        <a:rPr lang="it-IT" sz="1400" b="0">
                          <a:latin typeface="Century Gothic"/>
                          <a:ea typeface="Century Gothic"/>
                          <a:cs typeface="Century Gothic"/>
                          <a:sym typeface="Century Gothic"/>
                        </a:rPr>
                        <a:t>ANZINI + 4 POT.</a:t>
                      </a:r>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D1DA"/>
                    </a:solidFill>
                  </a:tcPr>
                </a:tc>
                <a:tc>
                  <a:txBody>
                    <a:bodyPr/>
                    <a:lstStyle/>
                    <a:p>
                      <a:pPr marL="0" marR="0" lvl="0" indent="0" algn="l" rtl="0">
                        <a:lnSpc>
                          <a:spcPct val="115000"/>
                        </a:lnSpc>
                        <a:spcBef>
                          <a:spcPts val="0"/>
                        </a:spcBef>
                        <a:spcAft>
                          <a:spcPts val="0"/>
                        </a:spcAft>
                        <a:buNone/>
                      </a:pPr>
                      <a:r>
                        <a:rPr lang="it-IT" sz="1400">
                          <a:latin typeface="Century Gothic"/>
                          <a:ea typeface="Century Gothic"/>
                          <a:cs typeface="Century Gothic"/>
                          <a:sym typeface="Century Gothic"/>
                        </a:rPr>
                        <a:t>1B/1G</a:t>
                      </a:r>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D1DA"/>
                    </a:solidFill>
                  </a:tcPr>
                </a:tc>
                <a:tc>
                  <a:txBody>
                    <a:bodyPr/>
                    <a:lstStyle/>
                    <a:p>
                      <a:pPr marL="0" marR="0" lvl="0" indent="0" algn="l" rtl="0">
                        <a:lnSpc>
                          <a:spcPct val="115000"/>
                        </a:lnSpc>
                        <a:spcBef>
                          <a:spcPts val="0"/>
                        </a:spcBef>
                        <a:spcAft>
                          <a:spcPts val="0"/>
                        </a:spcAft>
                        <a:buNone/>
                      </a:pPr>
                      <a:r>
                        <a:rPr lang="it-IT" sz="1400">
                          <a:latin typeface="Century Gothic"/>
                          <a:ea typeface="Century Gothic"/>
                          <a:cs typeface="Century Gothic"/>
                          <a:sym typeface="Century Gothic"/>
                        </a:rPr>
                        <a:t>2A/2B/2G</a:t>
                      </a:r>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D1DA"/>
                    </a:solidFill>
                  </a:tcPr>
                </a:tc>
                <a:tc>
                  <a:txBody>
                    <a:bodyPr/>
                    <a:lstStyle/>
                    <a:p>
                      <a:pPr marL="0" marR="0" lvl="0" indent="0" algn="l" rtl="0">
                        <a:lnSpc>
                          <a:spcPct val="115000"/>
                        </a:lnSpc>
                        <a:spcBef>
                          <a:spcPts val="0"/>
                        </a:spcBef>
                        <a:spcAft>
                          <a:spcPts val="0"/>
                        </a:spcAft>
                        <a:buNone/>
                      </a:pPr>
                      <a:r>
                        <a:rPr lang="it-IT" sz="1400">
                          <a:latin typeface="Century Gothic"/>
                          <a:ea typeface="Century Gothic"/>
                          <a:cs typeface="Century Gothic"/>
                          <a:sym typeface="Century Gothic"/>
                        </a:rPr>
                        <a:t>3A/3B</a:t>
                      </a:r>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D1DA"/>
                    </a:solidFill>
                  </a:tcPr>
                </a:tc>
              </a:tr>
              <a:tr h="311745">
                <a:tc>
                  <a:txBody>
                    <a:bodyPr/>
                    <a:lstStyle/>
                    <a:p>
                      <a:pPr marL="0" marR="0" lvl="0" indent="0" algn="l" rtl="0">
                        <a:lnSpc>
                          <a:spcPct val="115000"/>
                        </a:lnSpc>
                        <a:spcBef>
                          <a:spcPts val="0"/>
                        </a:spcBef>
                        <a:spcAft>
                          <a:spcPts val="0"/>
                        </a:spcAft>
                        <a:buNone/>
                      </a:pPr>
                      <a:endParaRPr sz="1400">
                        <a:latin typeface="Century Gothic"/>
                        <a:ea typeface="Century Gothic"/>
                        <a:cs typeface="Century Gothic"/>
                        <a:sym typeface="Century Gothic"/>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c>
                  <a:txBody>
                    <a:bodyPr/>
                    <a:lstStyle/>
                    <a:p>
                      <a:pPr marL="0" marR="0" lvl="0" indent="0" algn="l" rtl="0">
                        <a:lnSpc>
                          <a:spcPct val="115000"/>
                        </a:lnSpc>
                        <a:spcBef>
                          <a:spcPts val="0"/>
                        </a:spcBef>
                        <a:spcAft>
                          <a:spcPts val="0"/>
                        </a:spcAft>
                        <a:buNone/>
                      </a:pPr>
                      <a:r>
                        <a:rPr lang="it-IT" sz="1400" b="0">
                          <a:latin typeface="Century Gothic"/>
                          <a:ea typeface="Century Gothic"/>
                          <a:cs typeface="Century Gothic"/>
                          <a:sym typeface="Century Gothic"/>
                        </a:rPr>
                        <a:t>D’AGOSTINO + </a:t>
                      </a:r>
                      <a:r>
                        <a:rPr lang="it-IT"/>
                        <a:t>4</a:t>
                      </a:r>
                      <a:r>
                        <a:rPr lang="it-IT" sz="1400" b="0">
                          <a:latin typeface="Century Gothic"/>
                          <a:ea typeface="Century Gothic"/>
                          <a:cs typeface="Century Gothic"/>
                          <a:sym typeface="Century Gothic"/>
                        </a:rPr>
                        <a:t> POT.</a:t>
                      </a:r>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c>
                  <a:txBody>
                    <a:bodyPr/>
                    <a:lstStyle/>
                    <a:p>
                      <a:pPr marL="0" marR="0" lvl="0" indent="0" algn="l" rtl="0">
                        <a:lnSpc>
                          <a:spcPct val="115000"/>
                        </a:lnSpc>
                        <a:spcBef>
                          <a:spcPts val="0"/>
                        </a:spcBef>
                        <a:spcAft>
                          <a:spcPts val="0"/>
                        </a:spcAft>
                        <a:buNone/>
                      </a:pPr>
                      <a:r>
                        <a:rPr lang="it-IT" sz="1400">
                          <a:latin typeface="Century Gothic"/>
                          <a:ea typeface="Century Gothic"/>
                          <a:cs typeface="Century Gothic"/>
                          <a:sym typeface="Century Gothic"/>
                        </a:rPr>
                        <a:t>1F/1D/1A</a:t>
                      </a:r>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c>
                  <a:txBody>
                    <a:bodyPr/>
                    <a:lstStyle/>
                    <a:p>
                      <a:pPr marL="0" marR="0" lvl="0" indent="0" algn="l" rtl="0">
                        <a:lnSpc>
                          <a:spcPct val="115000"/>
                        </a:lnSpc>
                        <a:spcBef>
                          <a:spcPts val="0"/>
                        </a:spcBef>
                        <a:spcAft>
                          <a:spcPts val="0"/>
                        </a:spcAft>
                        <a:buNone/>
                      </a:pPr>
                      <a:r>
                        <a:rPr lang="it-IT" sz="1400">
                          <a:latin typeface="Century Gothic"/>
                          <a:ea typeface="Century Gothic"/>
                          <a:cs typeface="Century Gothic"/>
                          <a:sym typeface="Century Gothic"/>
                        </a:rPr>
                        <a:t>2F/2D</a:t>
                      </a:r>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c>
                  <a:txBody>
                    <a:bodyPr/>
                    <a:lstStyle/>
                    <a:p>
                      <a:pPr marL="0" marR="0" lvl="0" indent="0" algn="l" rtl="0">
                        <a:lnSpc>
                          <a:spcPct val="115000"/>
                        </a:lnSpc>
                        <a:spcBef>
                          <a:spcPts val="0"/>
                        </a:spcBef>
                        <a:spcAft>
                          <a:spcPts val="0"/>
                        </a:spcAft>
                        <a:buNone/>
                      </a:pPr>
                      <a:r>
                        <a:rPr lang="it-IT" sz="1400" dirty="0">
                          <a:latin typeface="Century Gothic"/>
                          <a:ea typeface="Century Gothic"/>
                          <a:cs typeface="Century Gothic"/>
                          <a:sym typeface="Century Gothic"/>
                        </a:rPr>
                        <a:t>3F/3D</a:t>
                      </a:r>
                      <a:endParaRPr dirty="0"/>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r>
              <a:tr h="281323">
                <a:tc>
                  <a:txBody>
                    <a:bodyPr/>
                    <a:lstStyle/>
                    <a:p>
                      <a:pPr marL="0" marR="0" lvl="0" indent="0" algn="l" rtl="0">
                        <a:lnSpc>
                          <a:spcPct val="115000"/>
                        </a:lnSpc>
                        <a:spcBef>
                          <a:spcPts val="0"/>
                        </a:spcBef>
                        <a:spcAft>
                          <a:spcPts val="0"/>
                        </a:spcAft>
                        <a:buNone/>
                      </a:pPr>
                      <a:endParaRPr sz="1400">
                        <a:latin typeface="Century Gothic"/>
                        <a:ea typeface="Century Gothic"/>
                        <a:cs typeface="Century Gothic"/>
                        <a:sym typeface="Century Gothic"/>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D1DA"/>
                    </a:solidFill>
                  </a:tcPr>
                </a:tc>
                <a:tc>
                  <a:txBody>
                    <a:bodyPr/>
                    <a:lstStyle/>
                    <a:p>
                      <a:pPr marL="0" marR="0" lvl="0" indent="0" algn="l" rtl="0">
                        <a:lnSpc>
                          <a:spcPct val="115000"/>
                        </a:lnSpc>
                        <a:spcBef>
                          <a:spcPts val="0"/>
                        </a:spcBef>
                        <a:spcAft>
                          <a:spcPts val="0"/>
                        </a:spcAft>
                        <a:buClr>
                          <a:schemeClr val="dk1"/>
                        </a:buClr>
                        <a:buSzPts val="1400"/>
                        <a:buFont typeface="Century Gothic"/>
                        <a:buNone/>
                      </a:pPr>
                      <a:r>
                        <a:rPr lang="it-IT" sz="1400" b="0">
                          <a:latin typeface="Century Gothic"/>
                          <a:ea typeface="Century Gothic"/>
                          <a:cs typeface="Century Gothic"/>
                          <a:sym typeface="Century Gothic"/>
                        </a:rPr>
                        <a:t>DI MANNO + </a:t>
                      </a:r>
                      <a:r>
                        <a:rPr lang="it-IT"/>
                        <a:t>4</a:t>
                      </a:r>
                      <a:r>
                        <a:rPr lang="it-IT" sz="1400" b="0">
                          <a:latin typeface="Century Gothic"/>
                          <a:ea typeface="Century Gothic"/>
                          <a:cs typeface="Century Gothic"/>
                          <a:sym typeface="Century Gothic"/>
                        </a:rPr>
                        <a:t>POT.</a:t>
                      </a:r>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D1DA"/>
                    </a:solidFill>
                  </a:tcPr>
                </a:tc>
                <a:tc>
                  <a:txBody>
                    <a:bodyPr/>
                    <a:lstStyle/>
                    <a:p>
                      <a:pPr marL="0" marR="0" lvl="0" indent="0" algn="l" rtl="0">
                        <a:lnSpc>
                          <a:spcPct val="115000"/>
                        </a:lnSpc>
                        <a:spcBef>
                          <a:spcPts val="0"/>
                        </a:spcBef>
                        <a:spcAft>
                          <a:spcPts val="0"/>
                        </a:spcAft>
                        <a:buNone/>
                      </a:pPr>
                      <a:r>
                        <a:rPr lang="it-IT" sz="1400">
                          <a:latin typeface="Century Gothic"/>
                          <a:ea typeface="Century Gothic"/>
                          <a:cs typeface="Century Gothic"/>
                          <a:sym typeface="Century Gothic"/>
                        </a:rPr>
                        <a:t>1C/1</a:t>
                      </a:r>
                      <a:r>
                        <a:rPr lang="it-IT"/>
                        <a:t>E</a:t>
                      </a:r>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D1DA"/>
                    </a:solidFill>
                  </a:tcPr>
                </a:tc>
                <a:tc>
                  <a:txBody>
                    <a:bodyPr/>
                    <a:lstStyle/>
                    <a:p>
                      <a:pPr marL="0" marR="0" lvl="0" indent="0" algn="l" rtl="0">
                        <a:lnSpc>
                          <a:spcPct val="115000"/>
                        </a:lnSpc>
                        <a:spcBef>
                          <a:spcPts val="0"/>
                        </a:spcBef>
                        <a:spcAft>
                          <a:spcPts val="0"/>
                        </a:spcAft>
                        <a:buNone/>
                      </a:pPr>
                      <a:r>
                        <a:rPr lang="it-IT"/>
                        <a:t>2H</a:t>
                      </a:r>
                      <a:r>
                        <a:rPr lang="it-IT" sz="1400">
                          <a:latin typeface="Century Gothic"/>
                          <a:ea typeface="Century Gothic"/>
                          <a:cs typeface="Century Gothic"/>
                          <a:sym typeface="Century Gothic"/>
                        </a:rPr>
                        <a:t>/2G/2E</a:t>
                      </a:r>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D1DA"/>
                    </a:solidFill>
                  </a:tcPr>
                </a:tc>
                <a:tc>
                  <a:txBody>
                    <a:bodyPr/>
                    <a:lstStyle/>
                    <a:p>
                      <a:pPr marL="0" marR="0" lvl="0" indent="0" algn="l" rtl="0">
                        <a:lnSpc>
                          <a:spcPct val="115000"/>
                        </a:lnSpc>
                        <a:spcBef>
                          <a:spcPts val="0"/>
                        </a:spcBef>
                        <a:spcAft>
                          <a:spcPts val="0"/>
                        </a:spcAft>
                        <a:buNone/>
                      </a:pPr>
                      <a:r>
                        <a:rPr lang="it-IT" sz="1400">
                          <a:latin typeface="Century Gothic"/>
                          <a:ea typeface="Century Gothic"/>
                          <a:cs typeface="Century Gothic"/>
                          <a:sym typeface="Century Gothic"/>
                        </a:rPr>
                        <a:t>3C/3</a:t>
                      </a:r>
                      <a:r>
                        <a:rPr lang="it-IT"/>
                        <a:t>G</a:t>
                      </a:r>
                      <a:r>
                        <a:rPr lang="it-IT" sz="1400">
                          <a:latin typeface="Century Gothic"/>
                          <a:ea typeface="Century Gothic"/>
                          <a:cs typeface="Century Gothic"/>
                          <a:sym typeface="Century Gothic"/>
                        </a:rPr>
                        <a:t>/3E</a:t>
                      </a:r>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D1DA"/>
                    </a:solidFill>
                  </a:tcPr>
                </a:tc>
              </a:tr>
              <a:tr h="281323">
                <a:tc>
                  <a:txBody>
                    <a:bodyPr/>
                    <a:lstStyle/>
                    <a:p>
                      <a:pPr marL="0" marR="0" lvl="0" indent="0" algn="l" rtl="0">
                        <a:lnSpc>
                          <a:spcPct val="115000"/>
                        </a:lnSpc>
                        <a:spcBef>
                          <a:spcPts val="0"/>
                        </a:spcBef>
                        <a:spcAft>
                          <a:spcPts val="0"/>
                        </a:spcAft>
                        <a:buNone/>
                      </a:pPr>
                      <a:endParaRPr sz="1400">
                        <a:latin typeface="Century Gothic"/>
                        <a:ea typeface="Century Gothic"/>
                        <a:cs typeface="Century Gothic"/>
                        <a:sym typeface="Century Gothic"/>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c>
                  <a:txBody>
                    <a:bodyPr/>
                    <a:lstStyle/>
                    <a:p>
                      <a:pPr marL="0" marR="0" lvl="0" indent="0" algn="l" rtl="0">
                        <a:lnSpc>
                          <a:spcPct val="115000"/>
                        </a:lnSpc>
                        <a:spcBef>
                          <a:spcPts val="0"/>
                        </a:spcBef>
                        <a:spcAft>
                          <a:spcPts val="0"/>
                        </a:spcAft>
                        <a:buNone/>
                      </a:pPr>
                      <a:r>
                        <a:rPr lang="it-IT"/>
                        <a:t>COLAFRANCESCO+6 POT</a:t>
                      </a:r>
                      <a:endParaRPr sz="1400" b="0">
                        <a:latin typeface="Century Gothic"/>
                        <a:ea typeface="Century Gothic"/>
                        <a:cs typeface="Century Gothic"/>
                        <a:sym typeface="Century Gothic"/>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c>
                  <a:txBody>
                    <a:bodyPr/>
                    <a:lstStyle/>
                    <a:p>
                      <a:pPr marL="0" marR="0" lvl="0" indent="0" algn="l" rtl="0">
                        <a:lnSpc>
                          <a:spcPct val="115000"/>
                        </a:lnSpc>
                        <a:spcBef>
                          <a:spcPts val="0"/>
                        </a:spcBef>
                        <a:spcAft>
                          <a:spcPts val="0"/>
                        </a:spcAft>
                        <a:buNone/>
                      </a:pPr>
                      <a:endParaRPr sz="1400">
                        <a:latin typeface="Century Gothic"/>
                        <a:ea typeface="Century Gothic"/>
                        <a:cs typeface="Century Gothic"/>
                        <a:sym typeface="Century Gothic"/>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c>
                  <a:txBody>
                    <a:bodyPr/>
                    <a:lstStyle/>
                    <a:p>
                      <a:pPr marL="0" marR="0" lvl="0" indent="0" algn="l" rtl="0">
                        <a:lnSpc>
                          <a:spcPct val="115000"/>
                        </a:lnSpc>
                        <a:spcBef>
                          <a:spcPts val="0"/>
                        </a:spcBef>
                        <a:spcAft>
                          <a:spcPts val="0"/>
                        </a:spcAft>
                        <a:buNone/>
                      </a:pPr>
                      <a:r>
                        <a:rPr lang="it-IT"/>
                        <a:t>2C</a:t>
                      </a:r>
                      <a:endParaRPr sz="1400">
                        <a:latin typeface="Century Gothic"/>
                        <a:ea typeface="Century Gothic"/>
                        <a:cs typeface="Century Gothic"/>
                        <a:sym typeface="Century Gothic"/>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c>
                  <a:txBody>
                    <a:bodyPr/>
                    <a:lstStyle/>
                    <a:p>
                      <a:pPr marL="0" marR="0" lvl="0" indent="0" algn="l" rtl="0">
                        <a:lnSpc>
                          <a:spcPct val="115000"/>
                        </a:lnSpc>
                        <a:spcBef>
                          <a:spcPts val="0"/>
                        </a:spcBef>
                        <a:spcAft>
                          <a:spcPts val="0"/>
                        </a:spcAft>
                        <a:buNone/>
                      </a:pPr>
                      <a:endParaRPr sz="1400" dirty="0">
                        <a:latin typeface="Century Gothic"/>
                        <a:ea typeface="Century Gothic"/>
                        <a:cs typeface="Century Gothic"/>
                        <a:sym typeface="Century Gothic"/>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A77B6"/>
                    </a:solidFill>
                  </a:tcPr>
                </a:tc>
              </a:tr>
            </a:tbl>
          </a:graphicData>
        </a:graphic>
      </p:graphicFrame>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475"/>
        <p:cNvGrpSpPr/>
        <p:nvPr/>
      </p:nvGrpSpPr>
      <p:grpSpPr>
        <a:xfrm>
          <a:off x="0" y="0"/>
          <a:ext cx="0" cy="0"/>
          <a:chOff x="0" y="0"/>
          <a:chExt cx="0" cy="0"/>
        </a:xfrm>
      </p:grpSpPr>
      <p:graphicFrame>
        <p:nvGraphicFramePr>
          <p:cNvPr id="476" name="Google Shape;476;p49"/>
          <p:cNvGraphicFramePr/>
          <p:nvPr>
            <p:extLst>
              <p:ext uri="{D42A27DB-BD31-4B8C-83A1-F6EECF244321}">
                <p14:modId xmlns:p14="http://schemas.microsoft.com/office/powerpoint/2010/main" val="487566510"/>
              </p:ext>
            </p:extLst>
          </p:nvPr>
        </p:nvGraphicFramePr>
        <p:xfrm>
          <a:off x="1" y="1419726"/>
          <a:ext cx="12192000" cy="5438275"/>
        </p:xfrm>
        <a:graphic>
          <a:graphicData uri="http://schemas.openxmlformats.org/drawingml/2006/table">
            <a:tbl>
              <a:tblPr firstRow="1" firstCol="1" bandRow="1">
                <a:noFill/>
                <a:tableStyleId>{786BDF94-1CCC-49DB-8AD0-1CCA35DFA441}</a:tableStyleId>
              </a:tblPr>
              <a:tblGrid>
                <a:gridCol w="2273975"/>
                <a:gridCol w="9918025"/>
              </a:tblGrid>
              <a:tr h="5438275">
                <a:tc>
                  <a:txBody>
                    <a:bodyPr/>
                    <a:lstStyle/>
                    <a:p>
                      <a:pPr marL="0" marR="0" lvl="0" indent="0" algn="ctr" rtl="0">
                        <a:spcBef>
                          <a:spcPts val="0"/>
                        </a:spcBef>
                        <a:spcAft>
                          <a:spcPts val="0"/>
                        </a:spcAft>
                        <a:buNone/>
                      </a:pPr>
                      <a:r>
                        <a:rPr lang="it-IT" sz="1900" dirty="0">
                          <a:solidFill>
                            <a:schemeClr val="tx1"/>
                          </a:solidFill>
                        </a:rPr>
                        <a:t>ASSEGNAZIONE DOCENTI ALLE CLASSI</a:t>
                      </a:r>
                      <a:endParaRPr dirty="0">
                        <a:solidFill>
                          <a:schemeClr val="tx1"/>
                        </a:solidFill>
                      </a:endParaRPr>
                    </a:p>
                    <a:p>
                      <a:pPr marL="0" marR="0" lvl="0" indent="0" algn="ctr" rtl="0">
                        <a:spcBef>
                          <a:spcPts val="0"/>
                        </a:spcBef>
                        <a:spcAft>
                          <a:spcPts val="0"/>
                        </a:spcAft>
                        <a:buNone/>
                      </a:pPr>
                      <a:r>
                        <a:rPr lang="it-IT" sz="1900" dirty="0">
                          <a:solidFill>
                            <a:schemeClr val="tx1"/>
                          </a:solidFill>
                        </a:rPr>
                        <a:t>SCUOLA SEC. I°</a:t>
                      </a:r>
                      <a:r>
                        <a:rPr lang="it-IT" sz="1000" dirty="0">
                          <a:solidFill>
                            <a:schemeClr val="tx1"/>
                          </a:solidFill>
                        </a:rPr>
                        <a:t>     </a:t>
                      </a:r>
                      <a:endParaRPr dirty="0">
                        <a:solidFill>
                          <a:schemeClr val="tx1"/>
                        </a:solidFill>
                      </a:endParaRPr>
                    </a:p>
                    <a:p>
                      <a:pPr marL="0" marR="0" lvl="0" indent="0" algn="ctr" rtl="0">
                        <a:lnSpc>
                          <a:spcPct val="115000"/>
                        </a:lnSpc>
                        <a:spcBef>
                          <a:spcPts val="0"/>
                        </a:spcBef>
                        <a:spcAft>
                          <a:spcPts val="0"/>
                        </a:spcAft>
                        <a:buNone/>
                      </a:pPr>
                      <a:endParaRPr sz="1000" dirty="0"/>
                    </a:p>
                  </a:txBody>
                  <a:tcPr marL="63225" marR="63225" marT="0" marB="0" anchor="ctr">
                    <a:lnR w="12700" cap="flat" cmpd="sng">
                      <a:solidFill>
                        <a:schemeClr val="dk1"/>
                      </a:solidFill>
                      <a:prstDash val="solid"/>
                      <a:round/>
                      <a:headEnd type="none" w="sm" len="sm"/>
                      <a:tailEnd type="none" w="sm" len="sm"/>
                    </a:lnR>
                    <a:solidFill>
                      <a:schemeClr val="lt1"/>
                    </a:solidFill>
                  </a:tcPr>
                </a:tc>
                <a:tc>
                  <a:txBody>
                    <a:bodyPr/>
                    <a:lstStyle/>
                    <a:p>
                      <a:pPr marL="0" marR="0" lvl="0" indent="0" algn="ctr" rtl="0">
                        <a:lnSpc>
                          <a:spcPct val="115000"/>
                        </a:lnSpc>
                        <a:spcBef>
                          <a:spcPts val="0"/>
                        </a:spcBef>
                        <a:spcAft>
                          <a:spcPts val="0"/>
                        </a:spcAft>
                        <a:buClr>
                          <a:schemeClr val="dk1"/>
                        </a:buClr>
                        <a:buSzPts val="1800"/>
                        <a:buFont typeface="Arial"/>
                        <a:buNone/>
                      </a:pPr>
                      <a:endParaRPr sz="1800"/>
                    </a:p>
                    <a:p>
                      <a:pPr marL="0" marR="0" lvl="0" indent="0" algn="ctr" rtl="0">
                        <a:lnSpc>
                          <a:spcPct val="115000"/>
                        </a:lnSpc>
                        <a:spcBef>
                          <a:spcPts val="0"/>
                        </a:spcBef>
                        <a:spcAft>
                          <a:spcPts val="0"/>
                        </a:spcAft>
                        <a:buClr>
                          <a:schemeClr val="dk1"/>
                        </a:buClr>
                        <a:buSzPts val="1800"/>
                        <a:buFont typeface="Arial"/>
                        <a:buNone/>
                      </a:pPr>
                      <a:endParaRPr sz="1800"/>
                    </a:p>
                  </a:txBody>
                  <a:tcPr marL="63225" marR="63225" marT="0" marB="0" anchor="ctr">
                    <a:lnL w="12700" cap="flat" cmpd="sng">
                      <a:solidFill>
                        <a:schemeClr val="dk1"/>
                      </a:solidFill>
                      <a:prstDash val="solid"/>
                      <a:round/>
                      <a:headEnd type="none" w="sm" len="sm"/>
                      <a:tailEnd type="none" w="sm" len="sm"/>
                    </a:lnL>
                    <a:solidFill>
                      <a:schemeClr val="lt1"/>
                    </a:solidFill>
                  </a:tcPr>
                </a:tc>
              </a:tr>
            </a:tbl>
          </a:graphicData>
        </a:graphic>
      </p:graphicFrame>
      <p:graphicFrame>
        <p:nvGraphicFramePr>
          <p:cNvPr id="477" name="Google Shape;477;p49"/>
          <p:cNvGraphicFramePr/>
          <p:nvPr>
            <p:extLst>
              <p:ext uri="{D42A27DB-BD31-4B8C-83A1-F6EECF244321}">
                <p14:modId xmlns:p14="http://schemas.microsoft.com/office/powerpoint/2010/main" val="3554525839"/>
              </p:ext>
            </p:extLst>
          </p:nvPr>
        </p:nvGraphicFramePr>
        <p:xfrm>
          <a:off x="2285999" y="1289305"/>
          <a:ext cx="9906001" cy="5568696"/>
        </p:xfrm>
        <a:graphic>
          <a:graphicData uri="http://schemas.openxmlformats.org/drawingml/2006/table">
            <a:tbl>
              <a:tblPr firstRow="1" bandRow="1">
                <a:noFill/>
                <a:tableStyleId>{0E11DAA7-9F33-403E-99FB-BAC35A1AEA4F}</a:tableStyleId>
              </a:tblPr>
              <a:tblGrid>
                <a:gridCol w="1994155"/>
                <a:gridCol w="2023119"/>
                <a:gridCol w="2053682"/>
                <a:gridCol w="2082647"/>
                <a:gridCol w="1752398"/>
              </a:tblGrid>
              <a:tr h="474050">
                <a:tc gridSpan="5">
                  <a:txBody>
                    <a:bodyPr/>
                    <a:lstStyle/>
                    <a:p>
                      <a:pPr marL="0" marR="0" lvl="0" indent="0" algn="ctr" rtl="0">
                        <a:spcBef>
                          <a:spcPts val="0"/>
                        </a:spcBef>
                        <a:spcAft>
                          <a:spcPts val="0"/>
                        </a:spcAft>
                        <a:buNone/>
                      </a:pPr>
                      <a:r>
                        <a:rPr lang="it-IT" sz="2000" dirty="0">
                          <a:latin typeface="Times New Roman"/>
                          <a:ea typeface="Times New Roman"/>
                          <a:cs typeface="Times New Roman"/>
                          <a:sym typeface="Times New Roman"/>
                        </a:rPr>
                        <a:t>2024-2025</a:t>
                      </a:r>
                      <a:endParaRPr dirty="0"/>
                    </a:p>
                  </a:txBody>
                  <a:tcPr marL="91450" marR="91450" marT="45725" marB="45725">
                    <a:solidFill>
                      <a:srgbClr val="F63790"/>
                    </a:solidFill>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r>
              <a:tr h="291720">
                <a:tc>
                  <a:txBody>
                    <a:bodyPr/>
                    <a:lstStyle/>
                    <a:p>
                      <a:pPr marL="0" marR="0" lvl="0" indent="0" algn="ctr" rtl="0">
                        <a:lnSpc>
                          <a:spcPct val="100000"/>
                        </a:lnSpc>
                        <a:spcBef>
                          <a:spcPts val="0"/>
                        </a:spcBef>
                        <a:spcAft>
                          <a:spcPts val="0"/>
                        </a:spcAft>
                        <a:buNone/>
                      </a:pPr>
                      <a:endParaRPr sz="1000" b="1">
                        <a:latin typeface="Century Gothic" panose="020B0502020202020204" pitchFamily="34" charset="0"/>
                        <a:ea typeface="Arial"/>
                        <a:cs typeface="Arial"/>
                        <a:sym typeface="Arial"/>
                      </a:endParaRPr>
                    </a:p>
                  </a:txBody>
                  <a:tcPr marL="91450" marR="91450" marT="45725" marB="45725">
                    <a:solidFill>
                      <a:srgbClr val="FA77B6"/>
                    </a:solidFill>
                  </a:tcPr>
                </a:tc>
                <a:tc>
                  <a:txBody>
                    <a:bodyPr/>
                    <a:lstStyle/>
                    <a:p>
                      <a:pPr marL="0" marR="0" lvl="0" indent="0" algn="ctr" rtl="0">
                        <a:lnSpc>
                          <a:spcPct val="100000"/>
                        </a:lnSpc>
                        <a:spcBef>
                          <a:spcPts val="0"/>
                        </a:spcBef>
                        <a:spcAft>
                          <a:spcPts val="0"/>
                        </a:spcAft>
                        <a:buNone/>
                      </a:pPr>
                      <a:r>
                        <a:rPr lang="it-IT" sz="1000" b="1">
                          <a:latin typeface="Century Gothic" panose="020B0502020202020204" pitchFamily="34" charset="0"/>
                          <a:ea typeface="Arial"/>
                          <a:cs typeface="Arial"/>
                          <a:sym typeface="Arial"/>
                        </a:rPr>
                        <a:t>DOCENTE</a:t>
                      </a:r>
                      <a:endParaRPr>
                        <a:latin typeface="Century Gothic" panose="020B0502020202020204" pitchFamily="34" charset="0"/>
                      </a:endParaRPr>
                    </a:p>
                  </a:txBody>
                  <a:tcPr marL="91450" marR="91450" marT="45725" marB="45725">
                    <a:solidFill>
                      <a:srgbClr val="FA77B6"/>
                    </a:solidFill>
                  </a:tcPr>
                </a:tc>
                <a:tc>
                  <a:txBody>
                    <a:bodyPr/>
                    <a:lstStyle/>
                    <a:p>
                      <a:pPr marL="0" marR="0" lvl="0" indent="0" algn="ctr" rtl="0">
                        <a:lnSpc>
                          <a:spcPct val="100000"/>
                        </a:lnSpc>
                        <a:spcBef>
                          <a:spcPts val="0"/>
                        </a:spcBef>
                        <a:spcAft>
                          <a:spcPts val="0"/>
                        </a:spcAft>
                        <a:buNone/>
                      </a:pPr>
                      <a:r>
                        <a:rPr lang="it-IT" sz="1000" b="1">
                          <a:latin typeface="Century Gothic" panose="020B0502020202020204" pitchFamily="34" charset="0"/>
                          <a:ea typeface="Arial"/>
                          <a:cs typeface="Arial"/>
                          <a:sym typeface="Arial"/>
                        </a:rPr>
                        <a:t>CLASSE 1</a:t>
                      </a:r>
                      <a:endParaRPr>
                        <a:latin typeface="Century Gothic" panose="020B0502020202020204" pitchFamily="34" charset="0"/>
                      </a:endParaRPr>
                    </a:p>
                  </a:txBody>
                  <a:tcPr marL="91450" marR="91450" marT="45725" marB="45725">
                    <a:solidFill>
                      <a:srgbClr val="FA77B6"/>
                    </a:solidFill>
                  </a:tcPr>
                </a:tc>
                <a:tc>
                  <a:txBody>
                    <a:bodyPr/>
                    <a:lstStyle/>
                    <a:p>
                      <a:pPr marL="0" marR="0" lvl="0" indent="0" algn="ctr" rtl="0">
                        <a:lnSpc>
                          <a:spcPct val="100000"/>
                        </a:lnSpc>
                        <a:spcBef>
                          <a:spcPts val="0"/>
                        </a:spcBef>
                        <a:spcAft>
                          <a:spcPts val="0"/>
                        </a:spcAft>
                        <a:buClr>
                          <a:schemeClr val="dk1"/>
                        </a:buClr>
                        <a:buSzPts val="1000"/>
                        <a:buFont typeface="Arial"/>
                        <a:buNone/>
                      </a:pPr>
                      <a:r>
                        <a:rPr lang="it-IT" sz="1000" b="1">
                          <a:latin typeface="Century Gothic" panose="020B0502020202020204" pitchFamily="34" charset="0"/>
                          <a:ea typeface="Arial"/>
                          <a:cs typeface="Arial"/>
                          <a:sym typeface="Arial"/>
                        </a:rPr>
                        <a:t>CLASSE 2</a:t>
                      </a:r>
                      <a:endParaRPr>
                        <a:latin typeface="Century Gothic" panose="020B0502020202020204" pitchFamily="34" charset="0"/>
                      </a:endParaRPr>
                    </a:p>
                  </a:txBody>
                  <a:tcPr marL="91450" marR="91450" marT="45725" marB="45725">
                    <a:solidFill>
                      <a:srgbClr val="FA77B6"/>
                    </a:solidFill>
                  </a:tcPr>
                </a:tc>
                <a:tc>
                  <a:txBody>
                    <a:bodyPr/>
                    <a:lstStyle/>
                    <a:p>
                      <a:pPr marL="0" marR="0" lvl="0" indent="0" algn="ctr" rtl="0">
                        <a:lnSpc>
                          <a:spcPct val="100000"/>
                        </a:lnSpc>
                        <a:spcBef>
                          <a:spcPts val="0"/>
                        </a:spcBef>
                        <a:spcAft>
                          <a:spcPts val="0"/>
                        </a:spcAft>
                        <a:buClr>
                          <a:schemeClr val="dk1"/>
                        </a:buClr>
                        <a:buSzPts val="1000"/>
                        <a:buFont typeface="Arial"/>
                        <a:buNone/>
                      </a:pPr>
                      <a:r>
                        <a:rPr lang="it-IT" sz="1000" b="1">
                          <a:latin typeface="Century Gothic" panose="020B0502020202020204" pitchFamily="34" charset="0"/>
                          <a:ea typeface="Arial"/>
                          <a:cs typeface="Arial"/>
                          <a:sym typeface="Arial"/>
                        </a:rPr>
                        <a:t>CLASSE 3</a:t>
                      </a:r>
                      <a:endParaRPr>
                        <a:latin typeface="Century Gothic" panose="020B0502020202020204" pitchFamily="34" charset="0"/>
                      </a:endParaRPr>
                    </a:p>
                  </a:txBody>
                  <a:tcPr marL="91450" marR="91450" marT="45725" marB="45725">
                    <a:solidFill>
                      <a:srgbClr val="FA77B6"/>
                    </a:solidFill>
                  </a:tcPr>
                </a:tc>
              </a:tr>
              <a:tr h="255032">
                <a:tc>
                  <a:txBody>
                    <a:bodyPr/>
                    <a:lstStyle/>
                    <a:p>
                      <a:pPr marL="0" marR="0" lvl="0" indent="0" algn="l" rtl="0">
                        <a:lnSpc>
                          <a:spcPct val="115000"/>
                        </a:lnSpc>
                        <a:spcBef>
                          <a:spcPts val="0"/>
                        </a:spcBef>
                        <a:spcAft>
                          <a:spcPts val="0"/>
                        </a:spcAft>
                        <a:buNone/>
                      </a:pPr>
                      <a:r>
                        <a:rPr lang="it-IT" sz="1200" b="1">
                          <a:latin typeface="Century Gothic" panose="020B0502020202020204" pitchFamily="34" charset="0"/>
                          <a:ea typeface="Arial"/>
                          <a:cs typeface="Arial"/>
                          <a:sym typeface="Arial"/>
                        </a:rPr>
                        <a:t>RELIGIONE</a:t>
                      </a:r>
                      <a:endParaRPr>
                        <a:latin typeface="Century Gothic" panose="020B0502020202020204" pitchFamily="34" charset="0"/>
                      </a:endParaRPr>
                    </a:p>
                  </a:txBody>
                  <a:tcPr marL="68575" marR="68575" marT="0" marB="0">
                    <a:solidFill>
                      <a:srgbClr val="FAD1DA"/>
                    </a:solidFill>
                  </a:tcPr>
                </a:tc>
                <a:tc>
                  <a:txBody>
                    <a:bodyPr/>
                    <a:lstStyle/>
                    <a:p>
                      <a:pPr marL="0" marR="0" lvl="0" indent="0" algn="l" rtl="0">
                        <a:lnSpc>
                          <a:spcPct val="115000"/>
                        </a:lnSpc>
                        <a:spcBef>
                          <a:spcPts val="0"/>
                        </a:spcBef>
                        <a:spcAft>
                          <a:spcPts val="0"/>
                        </a:spcAft>
                        <a:buNone/>
                      </a:pPr>
                      <a:r>
                        <a:rPr lang="it-IT" sz="1200">
                          <a:latin typeface="Century Gothic" panose="020B0502020202020204" pitchFamily="34" charset="0"/>
                          <a:ea typeface="Times New Roman"/>
                          <a:cs typeface="Times New Roman"/>
                          <a:sym typeface="Times New Roman"/>
                        </a:rPr>
                        <a:t>CELIA</a:t>
                      </a:r>
                      <a:endParaRPr sz="1200">
                        <a:latin typeface="Century Gothic" panose="020B0502020202020204" pitchFamily="34" charset="0"/>
                        <a:ea typeface="Times New Roman"/>
                        <a:cs typeface="Times New Roman"/>
                        <a:sym typeface="Times New Roman"/>
                      </a:endParaRPr>
                    </a:p>
                  </a:txBody>
                  <a:tcPr marL="68575" marR="68575" marT="0" marB="0">
                    <a:solidFill>
                      <a:srgbClr val="FAD1DA"/>
                    </a:solidFill>
                  </a:tcPr>
                </a:tc>
                <a:tc>
                  <a:txBody>
                    <a:bodyPr/>
                    <a:lstStyle/>
                    <a:p>
                      <a:pPr marL="0" marR="0" lvl="0" indent="0" algn="l" rtl="0">
                        <a:lnSpc>
                          <a:spcPct val="115000"/>
                        </a:lnSpc>
                        <a:spcBef>
                          <a:spcPts val="0"/>
                        </a:spcBef>
                        <a:spcAft>
                          <a:spcPts val="0"/>
                        </a:spcAft>
                        <a:buNone/>
                      </a:pPr>
                      <a:r>
                        <a:rPr lang="it-IT" sz="1200">
                          <a:latin typeface="Century Gothic" panose="020B0502020202020204" pitchFamily="34" charset="0"/>
                          <a:ea typeface="Times New Roman"/>
                          <a:cs typeface="Times New Roman"/>
                          <a:sym typeface="Times New Roman"/>
                        </a:rPr>
                        <a:t>1A/1B/1C/1D/1E/1G</a:t>
                      </a:r>
                      <a:endParaRPr sz="1200">
                        <a:latin typeface="Century Gothic" panose="020B0502020202020204" pitchFamily="34" charset="0"/>
                        <a:ea typeface="Times New Roman"/>
                        <a:cs typeface="Times New Roman"/>
                        <a:sym typeface="Times New Roman"/>
                      </a:endParaRPr>
                    </a:p>
                  </a:txBody>
                  <a:tcPr marL="68575" marR="68575" marT="0" marB="0">
                    <a:solidFill>
                      <a:srgbClr val="FAD1DA"/>
                    </a:solidFill>
                  </a:tcPr>
                </a:tc>
                <a:tc>
                  <a:txBody>
                    <a:bodyPr/>
                    <a:lstStyle/>
                    <a:p>
                      <a:pPr marL="0" marR="0" lvl="0" indent="0" algn="l" rtl="0">
                        <a:lnSpc>
                          <a:spcPct val="115000"/>
                        </a:lnSpc>
                        <a:spcBef>
                          <a:spcPts val="0"/>
                        </a:spcBef>
                        <a:spcAft>
                          <a:spcPts val="0"/>
                        </a:spcAft>
                        <a:buNone/>
                      </a:pPr>
                      <a:r>
                        <a:rPr lang="it-IT" sz="1200">
                          <a:latin typeface="Century Gothic" panose="020B0502020202020204" pitchFamily="34" charset="0"/>
                          <a:ea typeface="Times New Roman"/>
                          <a:cs typeface="Times New Roman"/>
                          <a:sym typeface="Times New Roman"/>
                        </a:rPr>
                        <a:t>2A/2B/2C/2D/2E/2G</a:t>
                      </a:r>
                      <a:endParaRPr sz="1200">
                        <a:latin typeface="Century Gothic" panose="020B0502020202020204" pitchFamily="34" charset="0"/>
                        <a:ea typeface="Times New Roman"/>
                        <a:cs typeface="Times New Roman"/>
                        <a:sym typeface="Times New Roman"/>
                      </a:endParaRPr>
                    </a:p>
                  </a:txBody>
                  <a:tcPr marL="68575" marR="68575" marT="0" marB="0">
                    <a:solidFill>
                      <a:srgbClr val="FAD1DA"/>
                    </a:solidFill>
                  </a:tcPr>
                </a:tc>
                <a:tc>
                  <a:txBody>
                    <a:bodyPr/>
                    <a:lstStyle/>
                    <a:p>
                      <a:pPr marL="0" marR="0" lvl="0" indent="0" algn="l" rtl="0">
                        <a:lnSpc>
                          <a:spcPct val="115000"/>
                        </a:lnSpc>
                        <a:spcBef>
                          <a:spcPts val="0"/>
                        </a:spcBef>
                        <a:spcAft>
                          <a:spcPts val="0"/>
                        </a:spcAft>
                        <a:buNone/>
                      </a:pPr>
                      <a:r>
                        <a:rPr lang="it-IT" sz="1200">
                          <a:latin typeface="Century Gothic" panose="020B0502020202020204" pitchFamily="34" charset="0"/>
                          <a:ea typeface="Times New Roman"/>
                          <a:cs typeface="Times New Roman"/>
                          <a:sym typeface="Times New Roman"/>
                        </a:rPr>
                        <a:t>3A/3B/3C/3D/3E/3G</a:t>
                      </a:r>
                      <a:endParaRPr sz="1200">
                        <a:latin typeface="Century Gothic" panose="020B0502020202020204" pitchFamily="34" charset="0"/>
                        <a:ea typeface="Times New Roman"/>
                        <a:cs typeface="Times New Roman"/>
                        <a:sym typeface="Times New Roman"/>
                      </a:endParaRPr>
                    </a:p>
                  </a:txBody>
                  <a:tcPr marL="68575" marR="68575" marT="0" marB="0">
                    <a:solidFill>
                      <a:srgbClr val="FAD1DA"/>
                    </a:solidFill>
                  </a:tcPr>
                </a:tc>
              </a:tr>
              <a:tr h="307093">
                <a:tc>
                  <a:txBody>
                    <a:bodyPr/>
                    <a:lstStyle/>
                    <a:p>
                      <a:pPr marL="0" marR="0" lvl="0" indent="0" algn="l" rtl="0">
                        <a:lnSpc>
                          <a:spcPct val="115000"/>
                        </a:lnSpc>
                        <a:spcBef>
                          <a:spcPts val="0"/>
                        </a:spcBef>
                        <a:spcAft>
                          <a:spcPts val="0"/>
                        </a:spcAft>
                        <a:buNone/>
                      </a:pPr>
                      <a:endParaRPr sz="1200">
                        <a:latin typeface="Century Gothic" panose="020B0502020202020204" pitchFamily="34" charset="0"/>
                        <a:ea typeface="Arial"/>
                        <a:cs typeface="Arial"/>
                        <a:sym typeface="Arial"/>
                      </a:endParaRPr>
                    </a:p>
                  </a:txBody>
                  <a:tcPr marL="68575" marR="68575" marT="0" marB="0">
                    <a:solidFill>
                      <a:srgbClr val="FA77B6"/>
                    </a:solidFill>
                  </a:tcPr>
                </a:tc>
                <a:tc>
                  <a:txBody>
                    <a:bodyPr/>
                    <a:lstStyle/>
                    <a:p>
                      <a:pPr marL="0" marR="0" lvl="0" indent="0" algn="l" rtl="0">
                        <a:lnSpc>
                          <a:spcPct val="115000"/>
                        </a:lnSpc>
                        <a:spcBef>
                          <a:spcPts val="0"/>
                        </a:spcBef>
                        <a:spcAft>
                          <a:spcPts val="0"/>
                        </a:spcAft>
                        <a:buNone/>
                      </a:pPr>
                      <a:r>
                        <a:rPr lang="it-IT" sz="1200">
                          <a:latin typeface="Century Gothic" panose="020B0502020202020204" pitchFamily="34" charset="0"/>
                          <a:ea typeface="Times New Roman"/>
                          <a:cs typeface="Times New Roman"/>
                          <a:sym typeface="Times New Roman"/>
                        </a:rPr>
                        <a:t>SCORRANO</a:t>
                      </a:r>
                      <a:endParaRPr sz="1200">
                        <a:latin typeface="Century Gothic" panose="020B0502020202020204" pitchFamily="34" charset="0"/>
                        <a:ea typeface="Times New Roman"/>
                        <a:cs typeface="Times New Roman"/>
                        <a:sym typeface="Times New Roman"/>
                      </a:endParaRPr>
                    </a:p>
                  </a:txBody>
                  <a:tcPr marL="68575" marR="68575" marT="0" marB="0">
                    <a:solidFill>
                      <a:srgbClr val="FA77B6"/>
                    </a:solidFill>
                  </a:tcPr>
                </a:tc>
                <a:tc>
                  <a:txBody>
                    <a:bodyPr/>
                    <a:lstStyle/>
                    <a:p>
                      <a:pPr marL="0" marR="0" lvl="0" indent="0" algn="l" rtl="0">
                        <a:lnSpc>
                          <a:spcPct val="115000"/>
                        </a:lnSpc>
                        <a:spcBef>
                          <a:spcPts val="0"/>
                        </a:spcBef>
                        <a:spcAft>
                          <a:spcPts val="0"/>
                        </a:spcAft>
                        <a:buNone/>
                      </a:pPr>
                      <a:r>
                        <a:rPr lang="it-IT" sz="1200">
                          <a:latin typeface="Century Gothic" panose="020B0502020202020204" pitchFamily="34" charset="0"/>
                          <a:ea typeface="Times New Roman"/>
                          <a:cs typeface="Times New Roman"/>
                          <a:sym typeface="Times New Roman"/>
                        </a:rPr>
                        <a:t>1F</a:t>
                      </a:r>
                      <a:endParaRPr sz="1200">
                        <a:latin typeface="Century Gothic" panose="020B0502020202020204" pitchFamily="34" charset="0"/>
                        <a:ea typeface="Times New Roman"/>
                        <a:cs typeface="Times New Roman"/>
                        <a:sym typeface="Times New Roman"/>
                      </a:endParaRPr>
                    </a:p>
                  </a:txBody>
                  <a:tcPr marL="68575" marR="68575" marT="0" marB="0">
                    <a:solidFill>
                      <a:srgbClr val="FA77B6"/>
                    </a:solidFill>
                  </a:tcPr>
                </a:tc>
                <a:tc>
                  <a:txBody>
                    <a:bodyPr/>
                    <a:lstStyle/>
                    <a:p>
                      <a:pPr marL="0" marR="0" lvl="0" indent="0" algn="l" rtl="0">
                        <a:lnSpc>
                          <a:spcPct val="115000"/>
                        </a:lnSpc>
                        <a:spcBef>
                          <a:spcPts val="0"/>
                        </a:spcBef>
                        <a:spcAft>
                          <a:spcPts val="0"/>
                        </a:spcAft>
                        <a:buNone/>
                      </a:pPr>
                      <a:r>
                        <a:rPr lang="it-IT" sz="1200">
                          <a:latin typeface="Century Gothic" panose="020B0502020202020204" pitchFamily="34" charset="0"/>
                          <a:ea typeface="Times New Roman"/>
                          <a:cs typeface="Times New Roman"/>
                          <a:sym typeface="Times New Roman"/>
                        </a:rPr>
                        <a:t>2F</a:t>
                      </a:r>
                      <a:endParaRPr sz="1200">
                        <a:latin typeface="Century Gothic" panose="020B0502020202020204" pitchFamily="34" charset="0"/>
                        <a:ea typeface="Times New Roman"/>
                        <a:cs typeface="Times New Roman"/>
                        <a:sym typeface="Times New Roman"/>
                      </a:endParaRPr>
                    </a:p>
                  </a:txBody>
                  <a:tcPr marL="68575" marR="68575" marT="0" marB="0">
                    <a:solidFill>
                      <a:srgbClr val="FA77B6"/>
                    </a:solidFill>
                  </a:tcPr>
                </a:tc>
                <a:tc>
                  <a:txBody>
                    <a:bodyPr/>
                    <a:lstStyle/>
                    <a:p>
                      <a:pPr marL="0" marR="0" lvl="0" indent="0" algn="l" rtl="0">
                        <a:lnSpc>
                          <a:spcPct val="115000"/>
                        </a:lnSpc>
                        <a:spcBef>
                          <a:spcPts val="0"/>
                        </a:spcBef>
                        <a:spcAft>
                          <a:spcPts val="0"/>
                        </a:spcAft>
                        <a:buNone/>
                      </a:pPr>
                      <a:r>
                        <a:rPr lang="it-IT" sz="1200">
                          <a:latin typeface="Century Gothic" panose="020B0502020202020204" pitchFamily="34" charset="0"/>
                          <a:ea typeface="Times New Roman"/>
                          <a:cs typeface="Times New Roman"/>
                          <a:sym typeface="Times New Roman"/>
                        </a:rPr>
                        <a:t>3F</a:t>
                      </a:r>
                      <a:endParaRPr sz="1200">
                        <a:latin typeface="Century Gothic" panose="020B0502020202020204" pitchFamily="34" charset="0"/>
                        <a:ea typeface="Times New Roman"/>
                        <a:cs typeface="Times New Roman"/>
                        <a:sym typeface="Times New Roman"/>
                      </a:endParaRPr>
                    </a:p>
                  </a:txBody>
                  <a:tcPr marL="68575" marR="68575" marT="0" marB="0">
                    <a:solidFill>
                      <a:srgbClr val="FA77B6"/>
                    </a:solidFill>
                  </a:tcPr>
                </a:tc>
              </a:tr>
              <a:tr h="275674">
                <a:tc>
                  <a:txBody>
                    <a:bodyPr/>
                    <a:lstStyle/>
                    <a:p>
                      <a:pPr marL="0" marR="0" lvl="0" indent="0" algn="l" rtl="0">
                        <a:lnSpc>
                          <a:spcPct val="115000"/>
                        </a:lnSpc>
                        <a:spcBef>
                          <a:spcPts val="0"/>
                        </a:spcBef>
                        <a:spcAft>
                          <a:spcPts val="0"/>
                        </a:spcAft>
                        <a:buNone/>
                      </a:pPr>
                      <a:r>
                        <a:rPr lang="it-IT" sz="1200" b="1">
                          <a:latin typeface="Century Gothic" panose="020B0502020202020204" pitchFamily="34" charset="0"/>
                          <a:ea typeface="Arial"/>
                          <a:cs typeface="Arial"/>
                          <a:sym typeface="Arial"/>
                        </a:rPr>
                        <a:t>MOTORIA</a:t>
                      </a:r>
                      <a:endParaRPr>
                        <a:latin typeface="Century Gothic" panose="020B0502020202020204" pitchFamily="34" charset="0"/>
                      </a:endParaRPr>
                    </a:p>
                  </a:txBody>
                  <a:tcPr marL="68575" marR="68575" marT="0" marB="0">
                    <a:solidFill>
                      <a:srgbClr val="FAD1DA"/>
                    </a:solidFill>
                  </a:tcPr>
                </a:tc>
                <a:tc>
                  <a:txBody>
                    <a:bodyPr/>
                    <a:lstStyle/>
                    <a:p>
                      <a:pPr marL="0" marR="0" lvl="0" indent="0" algn="l" rtl="0">
                        <a:lnSpc>
                          <a:spcPct val="115000"/>
                        </a:lnSpc>
                        <a:spcBef>
                          <a:spcPts val="0"/>
                        </a:spcBef>
                        <a:spcAft>
                          <a:spcPts val="0"/>
                        </a:spcAft>
                        <a:buNone/>
                      </a:pPr>
                      <a:r>
                        <a:rPr lang="it-IT" sz="1200">
                          <a:latin typeface="Century Gothic" panose="020B0502020202020204" pitchFamily="34" charset="0"/>
                          <a:ea typeface="Times New Roman"/>
                          <a:cs typeface="Times New Roman"/>
                          <a:sym typeface="Times New Roman"/>
                        </a:rPr>
                        <a:t>PARLAPIANO</a:t>
                      </a:r>
                      <a:endParaRPr sz="1200">
                        <a:latin typeface="Century Gothic" panose="020B0502020202020204" pitchFamily="34" charset="0"/>
                        <a:ea typeface="Times New Roman"/>
                        <a:cs typeface="Times New Roman"/>
                        <a:sym typeface="Times New Roman"/>
                      </a:endParaRPr>
                    </a:p>
                  </a:txBody>
                  <a:tcPr marL="68575" marR="68575" marT="0" marB="0">
                    <a:solidFill>
                      <a:srgbClr val="FAD1DA"/>
                    </a:solidFill>
                  </a:tcPr>
                </a:tc>
                <a:tc>
                  <a:txBody>
                    <a:bodyPr/>
                    <a:lstStyle/>
                    <a:p>
                      <a:pPr marL="0" marR="0" lvl="0" indent="0" algn="l" rtl="0">
                        <a:lnSpc>
                          <a:spcPct val="115000"/>
                        </a:lnSpc>
                        <a:spcBef>
                          <a:spcPts val="0"/>
                        </a:spcBef>
                        <a:spcAft>
                          <a:spcPts val="0"/>
                        </a:spcAft>
                        <a:buNone/>
                      </a:pPr>
                      <a:r>
                        <a:rPr lang="it-IT" sz="1200">
                          <a:latin typeface="Century Gothic" panose="020B0502020202020204" pitchFamily="34" charset="0"/>
                          <a:ea typeface="Times New Roman"/>
                          <a:cs typeface="Times New Roman"/>
                          <a:sym typeface="Times New Roman"/>
                        </a:rPr>
                        <a:t>1F/1B/1G</a:t>
                      </a:r>
                      <a:endParaRPr sz="1200">
                        <a:latin typeface="Century Gothic" panose="020B0502020202020204" pitchFamily="34" charset="0"/>
                        <a:ea typeface="Times New Roman"/>
                        <a:cs typeface="Times New Roman"/>
                        <a:sym typeface="Times New Roman"/>
                      </a:endParaRPr>
                    </a:p>
                  </a:txBody>
                  <a:tcPr marL="68575" marR="68575" marT="0" marB="0">
                    <a:solidFill>
                      <a:srgbClr val="FAD1DA"/>
                    </a:solidFill>
                  </a:tcPr>
                </a:tc>
                <a:tc>
                  <a:txBody>
                    <a:bodyPr/>
                    <a:lstStyle/>
                    <a:p>
                      <a:pPr marL="0" marR="0" lvl="0" indent="0" algn="l" rtl="0">
                        <a:lnSpc>
                          <a:spcPct val="115000"/>
                        </a:lnSpc>
                        <a:spcBef>
                          <a:spcPts val="0"/>
                        </a:spcBef>
                        <a:spcAft>
                          <a:spcPts val="0"/>
                        </a:spcAft>
                        <a:buNone/>
                      </a:pPr>
                      <a:r>
                        <a:rPr lang="it-IT" sz="1200">
                          <a:latin typeface="Century Gothic" panose="020B0502020202020204" pitchFamily="34" charset="0"/>
                          <a:ea typeface="Times New Roman"/>
                          <a:cs typeface="Times New Roman"/>
                          <a:sym typeface="Times New Roman"/>
                        </a:rPr>
                        <a:t>2F/2B/2G</a:t>
                      </a:r>
                      <a:endParaRPr sz="1200">
                        <a:latin typeface="Century Gothic" panose="020B0502020202020204" pitchFamily="34" charset="0"/>
                        <a:ea typeface="Times New Roman"/>
                        <a:cs typeface="Times New Roman"/>
                        <a:sym typeface="Times New Roman"/>
                      </a:endParaRPr>
                    </a:p>
                  </a:txBody>
                  <a:tcPr marL="68575" marR="68575" marT="0" marB="0">
                    <a:solidFill>
                      <a:srgbClr val="FAD1DA"/>
                    </a:solidFill>
                  </a:tcPr>
                </a:tc>
                <a:tc>
                  <a:txBody>
                    <a:bodyPr/>
                    <a:lstStyle/>
                    <a:p>
                      <a:pPr marL="0" marR="0" lvl="0" indent="0" algn="l" rtl="0">
                        <a:lnSpc>
                          <a:spcPct val="115000"/>
                        </a:lnSpc>
                        <a:spcBef>
                          <a:spcPts val="0"/>
                        </a:spcBef>
                        <a:spcAft>
                          <a:spcPts val="0"/>
                        </a:spcAft>
                        <a:buNone/>
                      </a:pPr>
                      <a:r>
                        <a:rPr lang="it-IT" sz="1200">
                          <a:latin typeface="Century Gothic" panose="020B0502020202020204" pitchFamily="34" charset="0"/>
                          <a:ea typeface="Times New Roman"/>
                          <a:cs typeface="Times New Roman"/>
                          <a:sym typeface="Times New Roman"/>
                        </a:rPr>
                        <a:t>3F/3B/3G</a:t>
                      </a:r>
                      <a:endParaRPr sz="1200">
                        <a:latin typeface="Century Gothic" panose="020B0502020202020204" pitchFamily="34" charset="0"/>
                        <a:ea typeface="Times New Roman"/>
                        <a:cs typeface="Times New Roman"/>
                        <a:sym typeface="Times New Roman"/>
                      </a:endParaRPr>
                    </a:p>
                  </a:txBody>
                  <a:tcPr marL="68575" marR="68575" marT="0" marB="0">
                    <a:solidFill>
                      <a:srgbClr val="FAD1DA"/>
                    </a:solidFill>
                  </a:tcPr>
                </a:tc>
              </a:tr>
              <a:tr h="301847">
                <a:tc>
                  <a:txBody>
                    <a:bodyPr/>
                    <a:lstStyle/>
                    <a:p>
                      <a:pPr marL="0" marR="0" lvl="0" indent="0" algn="l" rtl="0">
                        <a:lnSpc>
                          <a:spcPct val="115000"/>
                        </a:lnSpc>
                        <a:spcBef>
                          <a:spcPts val="0"/>
                        </a:spcBef>
                        <a:spcAft>
                          <a:spcPts val="0"/>
                        </a:spcAft>
                        <a:buNone/>
                      </a:pPr>
                      <a:endParaRPr sz="1200" b="1">
                        <a:latin typeface="Century Gothic" panose="020B0502020202020204" pitchFamily="34" charset="0"/>
                        <a:ea typeface="Arial"/>
                        <a:cs typeface="Arial"/>
                        <a:sym typeface="Arial"/>
                      </a:endParaRPr>
                    </a:p>
                  </a:txBody>
                  <a:tcPr marL="68575" marR="68575" marT="0" marB="0">
                    <a:solidFill>
                      <a:srgbClr val="FA77B6"/>
                    </a:solidFill>
                  </a:tcPr>
                </a:tc>
                <a:tc>
                  <a:txBody>
                    <a:bodyPr/>
                    <a:lstStyle/>
                    <a:p>
                      <a:pPr marL="0" marR="0" lvl="0" indent="0" algn="l" rtl="0">
                        <a:lnSpc>
                          <a:spcPct val="115000"/>
                        </a:lnSpc>
                        <a:spcBef>
                          <a:spcPts val="0"/>
                        </a:spcBef>
                        <a:spcAft>
                          <a:spcPts val="0"/>
                        </a:spcAft>
                        <a:buNone/>
                      </a:pPr>
                      <a:r>
                        <a:rPr lang="it-IT" sz="1200">
                          <a:latin typeface="Century Gothic" panose="020B0502020202020204" pitchFamily="34" charset="0"/>
                          <a:ea typeface="Times New Roman"/>
                          <a:cs typeface="Times New Roman"/>
                          <a:sym typeface="Times New Roman"/>
                        </a:rPr>
                        <a:t>LAURICELLA</a:t>
                      </a:r>
                      <a:endParaRPr sz="1200">
                        <a:latin typeface="Century Gothic" panose="020B0502020202020204" pitchFamily="34" charset="0"/>
                        <a:ea typeface="Times New Roman"/>
                        <a:cs typeface="Times New Roman"/>
                        <a:sym typeface="Times New Roman"/>
                      </a:endParaRPr>
                    </a:p>
                  </a:txBody>
                  <a:tcPr marL="68575" marR="68575" marT="0" marB="0">
                    <a:solidFill>
                      <a:srgbClr val="FA77B6"/>
                    </a:solidFill>
                  </a:tcPr>
                </a:tc>
                <a:tc>
                  <a:txBody>
                    <a:bodyPr/>
                    <a:lstStyle/>
                    <a:p>
                      <a:pPr marL="0" marR="0" lvl="0" indent="0" algn="l" rtl="0">
                        <a:lnSpc>
                          <a:spcPct val="115000"/>
                        </a:lnSpc>
                        <a:spcBef>
                          <a:spcPts val="0"/>
                        </a:spcBef>
                        <a:spcAft>
                          <a:spcPts val="0"/>
                        </a:spcAft>
                        <a:buNone/>
                      </a:pPr>
                      <a:r>
                        <a:rPr lang="it-IT" sz="1200">
                          <a:latin typeface="Century Gothic" panose="020B0502020202020204" pitchFamily="34" charset="0"/>
                          <a:ea typeface="Times New Roman"/>
                          <a:cs typeface="Times New Roman"/>
                          <a:sym typeface="Times New Roman"/>
                        </a:rPr>
                        <a:t>1A/1D/1E</a:t>
                      </a:r>
                      <a:endParaRPr sz="1200">
                        <a:latin typeface="Century Gothic" panose="020B0502020202020204" pitchFamily="34" charset="0"/>
                        <a:ea typeface="Times New Roman"/>
                        <a:cs typeface="Times New Roman"/>
                        <a:sym typeface="Times New Roman"/>
                      </a:endParaRPr>
                    </a:p>
                  </a:txBody>
                  <a:tcPr marL="68575" marR="68575" marT="0" marB="0">
                    <a:solidFill>
                      <a:srgbClr val="FA77B6"/>
                    </a:solidFill>
                  </a:tcPr>
                </a:tc>
                <a:tc>
                  <a:txBody>
                    <a:bodyPr/>
                    <a:lstStyle/>
                    <a:p>
                      <a:pPr marL="0" marR="0" lvl="0" indent="0" algn="l" rtl="0">
                        <a:lnSpc>
                          <a:spcPct val="115000"/>
                        </a:lnSpc>
                        <a:spcBef>
                          <a:spcPts val="0"/>
                        </a:spcBef>
                        <a:spcAft>
                          <a:spcPts val="0"/>
                        </a:spcAft>
                        <a:buNone/>
                      </a:pPr>
                      <a:r>
                        <a:rPr lang="it-IT" sz="1200">
                          <a:latin typeface="Century Gothic" panose="020B0502020202020204" pitchFamily="34" charset="0"/>
                          <a:ea typeface="Times New Roman"/>
                          <a:cs typeface="Times New Roman"/>
                          <a:sym typeface="Times New Roman"/>
                        </a:rPr>
                        <a:t>2A/2D/2E</a:t>
                      </a:r>
                      <a:endParaRPr sz="1200">
                        <a:latin typeface="Century Gothic" panose="020B0502020202020204" pitchFamily="34" charset="0"/>
                        <a:ea typeface="Times New Roman"/>
                        <a:cs typeface="Times New Roman"/>
                        <a:sym typeface="Times New Roman"/>
                      </a:endParaRPr>
                    </a:p>
                  </a:txBody>
                  <a:tcPr marL="68575" marR="68575" marT="0" marB="0">
                    <a:solidFill>
                      <a:srgbClr val="FA77B6"/>
                    </a:solidFill>
                  </a:tcPr>
                </a:tc>
                <a:tc>
                  <a:txBody>
                    <a:bodyPr/>
                    <a:lstStyle/>
                    <a:p>
                      <a:pPr marL="0" marR="0" lvl="0" indent="0" algn="l" rtl="0">
                        <a:lnSpc>
                          <a:spcPct val="115000"/>
                        </a:lnSpc>
                        <a:spcBef>
                          <a:spcPts val="0"/>
                        </a:spcBef>
                        <a:spcAft>
                          <a:spcPts val="0"/>
                        </a:spcAft>
                        <a:buNone/>
                      </a:pPr>
                      <a:r>
                        <a:rPr lang="it-IT" sz="1200">
                          <a:latin typeface="Century Gothic" panose="020B0502020202020204" pitchFamily="34" charset="0"/>
                          <a:ea typeface="Times New Roman"/>
                          <a:cs typeface="Times New Roman"/>
                          <a:sym typeface="Times New Roman"/>
                        </a:rPr>
                        <a:t>3D/3E/3A</a:t>
                      </a:r>
                      <a:endParaRPr sz="1200">
                        <a:latin typeface="Century Gothic" panose="020B0502020202020204" pitchFamily="34" charset="0"/>
                        <a:ea typeface="Times New Roman"/>
                        <a:cs typeface="Times New Roman"/>
                        <a:sym typeface="Times New Roman"/>
                      </a:endParaRPr>
                    </a:p>
                  </a:txBody>
                  <a:tcPr marL="68575" marR="68575" marT="0" marB="0">
                    <a:solidFill>
                      <a:srgbClr val="FA77B6"/>
                    </a:solidFill>
                  </a:tcPr>
                </a:tc>
              </a:tr>
              <a:tr h="261160">
                <a:tc>
                  <a:txBody>
                    <a:bodyPr/>
                    <a:lstStyle/>
                    <a:p>
                      <a:pPr marL="0" marR="0" lvl="0" indent="0" algn="l" rtl="0">
                        <a:lnSpc>
                          <a:spcPct val="115000"/>
                        </a:lnSpc>
                        <a:spcBef>
                          <a:spcPts val="0"/>
                        </a:spcBef>
                        <a:spcAft>
                          <a:spcPts val="0"/>
                        </a:spcAft>
                        <a:buNone/>
                      </a:pPr>
                      <a:endParaRPr sz="1200" b="1">
                        <a:latin typeface="Century Gothic" panose="020B0502020202020204" pitchFamily="34" charset="0"/>
                        <a:ea typeface="Arial"/>
                        <a:cs typeface="Arial"/>
                        <a:sym typeface="Arial"/>
                      </a:endParaRPr>
                    </a:p>
                  </a:txBody>
                  <a:tcPr marL="68575" marR="68575" marT="0" marB="0">
                    <a:solidFill>
                      <a:srgbClr val="FAD1DA"/>
                    </a:solidFill>
                  </a:tcPr>
                </a:tc>
                <a:tc>
                  <a:txBody>
                    <a:bodyPr/>
                    <a:lstStyle/>
                    <a:p>
                      <a:pPr marL="0" marR="0" lvl="0" indent="0" algn="l" rtl="0">
                        <a:lnSpc>
                          <a:spcPct val="115000"/>
                        </a:lnSpc>
                        <a:spcBef>
                          <a:spcPts val="0"/>
                        </a:spcBef>
                        <a:spcAft>
                          <a:spcPts val="0"/>
                        </a:spcAft>
                        <a:buNone/>
                      </a:pPr>
                      <a:r>
                        <a:rPr lang="it-IT" sz="1200">
                          <a:latin typeface="Century Gothic" panose="020B0502020202020204" pitchFamily="34" charset="0"/>
                          <a:ea typeface="Times New Roman"/>
                          <a:cs typeface="Times New Roman"/>
                          <a:sym typeface="Times New Roman"/>
                        </a:rPr>
                        <a:t>STABILE</a:t>
                      </a:r>
                      <a:endParaRPr sz="1200">
                        <a:latin typeface="Century Gothic" panose="020B0502020202020204" pitchFamily="34" charset="0"/>
                        <a:ea typeface="Times New Roman"/>
                        <a:cs typeface="Times New Roman"/>
                        <a:sym typeface="Times New Roman"/>
                      </a:endParaRPr>
                    </a:p>
                  </a:txBody>
                  <a:tcPr marL="68575" marR="68575" marT="0" marB="0">
                    <a:solidFill>
                      <a:srgbClr val="FAD1DA"/>
                    </a:solidFill>
                  </a:tcPr>
                </a:tc>
                <a:tc>
                  <a:txBody>
                    <a:bodyPr/>
                    <a:lstStyle/>
                    <a:p>
                      <a:pPr marL="0" marR="0" lvl="0" indent="0" algn="l" rtl="0">
                        <a:lnSpc>
                          <a:spcPct val="115000"/>
                        </a:lnSpc>
                        <a:spcBef>
                          <a:spcPts val="0"/>
                        </a:spcBef>
                        <a:spcAft>
                          <a:spcPts val="0"/>
                        </a:spcAft>
                        <a:buNone/>
                      </a:pPr>
                      <a:r>
                        <a:rPr lang="it-IT" sz="1200">
                          <a:latin typeface="Century Gothic" panose="020B0502020202020204" pitchFamily="34" charset="0"/>
                          <a:ea typeface="Times New Roman"/>
                          <a:cs typeface="Times New Roman"/>
                          <a:sym typeface="Times New Roman"/>
                        </a:rPr>
                        <a:t>1C</a:t>
                      </a:r>
                      <a:endParaRPr sz="1200">
                        <a:latin typeface="Century Gothic" panose="020B0502020202020204" pitchFamily="34" charset="0"/>
                        <a:ea typeface="Times New Roman"/>
                        <a:cs typeface="Times New Roman"/>
                        <a:sym typeface="Times New Roman"/>
                      </a:endParaRPr>
                    </a:p>
                  </a:txBody>
                  <a:tcPr marL="68575" marR="68575" marT="0" marB="0">
                    <a:solidFill>
                      <a:srgbClr val="FAD1DA"/>
                    </a:solidFill>
                  </a:tcPr>
                </a:tc>
                <a:tc>
                  <a:txBody>
                    <a:bodyPr/>
                    <a:lstStyle/>
                    <a:p>
                      <a:pPr marL="0" marR="0" lvl="0" indent="0" algn="l" rtl="0">
                        <a:lnSpc>
                          <a:spcPct val="115000"/>
                        </a:lnSpc>
                        <a:spcBef>
                          <a:spcPts val="0"/>
                        </a:spcBef>
                        <a:spcAft>
                          <a:spcPts val="0"/>
                        </a:spcAft>
                        <a:buNone/>
                      </a:pPr>
                      <a:r>
                        <a:rPr lang="it-IT" sz="1200">
                          <a:latin typeface="Century Gothic" panose="020B0502020202020204" pitchFamily="34" charset="0"/>
                          <a:ea typeface="Times New Roman"/>
                          <a:cs typeface="Times New Roman"/>
                          <a:sym typeface="Times New Roman"/>
                        </a:rPr>
                        <a:t>2C/2H</a:t>
                      </a:r>
                      <a:endParaRPr sz="1200">
                        <a:latin typeface="Century Gothic" panose="020B0502020202020204" pitchFamily="34" charset="0"/>
                        <a:ea typeface="Times New Roman"/>
                        <a:cs typeface="Times New Roman"/>
                        <a:sym typeface="Times New Roman"/>
                      </a:endParaRPr>
                    </a:p>
                  </a:txBody>
                  <a:tcPr marL="68575" marR="68575" marT="0" marB="0">
                    <a:solidFill>
                      <a:srgbClr val="FAD1DA"/>
                    </a:solidFill>
                  </a:tcPr>
                </a:tc>
                <a:tc>
                  <a:txBody>
                    <a:bodyPr/>
                    <a:lstStyle/>
                    <a:p>
                      <a:pPr marL="0" marR="0" lvl="0" indent="0" algn="l" rtl="0">
                        <a:lnSpc>
                          <a:spcPct val="115000"/>
                        </a:lnSpc>
                        <a:spcBef>
                          <a:spcPts val="0"/>
                        </a:spcBef>
                        <a:spcAft>
                          <a:spcPts val="0"/>
                        </a:spcAft>
                        <a:buNone/>
                      </a:pPr>
                      <a:r>
                        <a:rPr lang="it-IT" sz="1200">
                          <a:latin typeface="Century Gothic" panose="020B0502020202020204" pitchFamily="34" charset="0"/>
                          <a:ea typeface="Times New Roman"/>
                          <a:cs typeface="Times New Roman"/>
                          <a:sym typeface="Times New Roman"/>
                        </a:rPr>
                        <a:t>3C</a:t>
                      </a:r>
                      <a:endParaRPr sz="1200">
                        <a:latin typeface="Century Gothic" panose="020B0502020202020204" pitchFamily="34" charset="0"/>
                        <a:ea typeface="Times New Roman"/>
                        <a:cs typeface="Times New Roman"/>
                        <a:sym typeface="Times New Roman"/>
                      </a:endParaRPr>
                    </a:p>
                  </a:txBody>
                  <a:tcPr marL="68575" marR="68575" marT="0" marB="0">
                    <a:solidFill>
                      <a:srgbClr val="FAD1DA"/>
                    </a:solidFill>
                  </a:tcPr>
                </a:tc>
              </a:tr>
              <a:tr h="277128">
                <a:tc>
                  <a:txBody>
                    <a:bodyPr/>
                    <a:lstStyle/>
                    <a:p>
                      <a:pPr marL="0" marR="0" lvl="0" indent="0" algn="l" rtl="0">
                        <a:lnSpc>
                          <a:spcPct val="115000"/>
                        </a:lnSpc>
                        <a:spcBef>
                          <a:spcPts val="0"/>
                        </a:spcBef>
                        <a:spcAft>
                          <a:spcPts val="0"/>
                        </a:spcAft>
                        <a:buNone/>
                      </a:pPr>
                      <a:r>
                        <a:rPr lang="it-IT" sz="1200" b="1">
                          <a:latin typeface="Century Gothic" panose="020B0502020202020204" pitchFamily="34" charset="0"/>
                          <a:ea typeface="Arial"/>
                          <a:cs typeface="Arial"/>
                          <a:sym typeface="Arial"/>
                        </a:rPr>
                        <a:t>SOSTEGNO</a:t>
                      </a:r>
                      <a:endParaRPr>
                        <a:latin typeface="Century Gothic" panose="020B0502020202020204" pitchFamily="34" charset="0"/>
                      </a:endParaRPr>
                    </a:p>
                  </a:txBody>
                  <a:tcPr marL="68575" marR="68575" marT="0" marB="0">
                    <a:solidFill>
                      <a:srgbClr val="FA77B6"/>
                    </a:solidFill>
                  </a:tcPr>
                </a:tc>
                <a:tc>
                  <a:txBody>
                    <a:bodyPr/>
                    <a:lstStyle/>
                    <a:p>
                      <a:pPr marL="0" marR="0" lvl="0" indent="0" algn="l" rtl="0">
                        <a:lnSpc>
                          <a:spcPct val="115000"/>
                        </a:lnSpc>
                        <a:spcBef>
                          <a:spcPts val="0"/>
                        </a:spcBef>
                        <a:spcAft>
                          <a:spcPts val="0"/>
                        </a:spcAft>
                        <a:buNone/>
                      </a:pPr>
                      <a:r>
                        <a:rPr lang="it-IT" sz="1200">
                          <a:latin typeface="Century Gothic" panose="020B0502020202020204" pitchFamily="34" charset="0"/>
                          <a:ea typeface="Times New Roman"/>
                          <a:cs typeface="Times New Roman"/>
                          <a:sym typeface="Times New Roman"/>
                        </a:rPr>
                        <a:t>LA FIANDRA ADONELLA</a:t>
                      </a:r>
                      <a:endParaRPr sz="1200">
                        <a:latin typeface="Century Gothic" panose="020B0502020202020204" pitchFamily="34" charset="0"/>
                        <a:ea typeface="Times New Roman"/>
                        <a:cs typeface="Times New Roman"/>
                        <a:sym typeface="Times New Roman"/>
                      </a:endParaRPr>
                    </a:p>
                  </a:txBody>
                  <a:tcPr marL="68575" marR="68575" marT="0" marB="0">
                    <a:solidFill>
                      <a:srgbClr val="FA77B6"/>
                    </a:solidFill>
                  </a:tcPr>
                </a:tc>
                <a:tc>
                  <a:txBody>
                    <a:bodyPr/>
                    <a:lstStyle/>
                    <a:p>
                      <a:pPr marL="0" marR="0" lvl="0" indent="0" algn="l" rtl="0">
                        <a:lnSpc>
                          <a:spcPct val="115000"/>
                        </a:lnSpc>
                        <a:spcBef>
                          <a:spcPts val="0"/>
                        </a:spcBef>
                        <a:spcAft>
                          <a:spcPts val="0"/>
                        </a:spcAft>
                        <a:buNone/>
                      </a:pPr>
                      <a:endParaRPr sz="1200">
                        <a:latin typeface="Century Gothic" panose="020B0502020202020204" pitchFamily="34" charset="0"/>
                        <a:ea typeface="Times New Roman"/>
                        <a:cs typeface="Times New Roman"/>
                        <a:sym typeface="Times New Roman"/>
                      </a:endParaRPr>
                    </a:p>
                  </a:txBody>
                  <a:tcPr marL="68575" marR="68575" marT="0" marB="0">
                    <a:solidFill>
                      <a:srgbClr val="FA77B6"/>
                    </a:solidFill>
                  </a:tcPr>
                </a:tc>
                <a:tc>
                  <a:txBody>
                    <a:bodyPr/>
                    <a:lstStyle/>
                    <a:p>
                      <a:pPr marL="0" marR="0" lvl="0" indent="0" algn="l" rtl="0">
                        <a:lnSpc>
                          <a:spcPct val="115000"/>
                        </a:lnSpc>
                        <a:spcBef>
                          <a:spcPts val="0"/>
                        </a:spcBef>
                        <a:spcAft>
                          <a:spcPts val="0"/>
                        </a:spcAft>
                        <a:buNone/>
                      </a:pPr>
                      <a:r>
                        <a:rPr lang="it-IT" sz="1200">
                          <a:latin typeface="Century Gothic" panose="020B0502020202020204" pitchFamily="34" charset="0"/>
                          <a:ea typeface="Times New Roman"/>
                          <a:cs typeface="Times New Roman"/>
                          <a:sym typeface="Times New Roman"/>
                        </a:rPr>
                        <a:t>2D</a:t>
                      </a:r>
                      <a:endParaRPr sz="1200">
                        <a:latin typeface="Century Gothic" panose="020B0502020202020204" pitchFamily="34" charset="0"/>
                        <a:ea typeface="Times New Roman"/>
                        <a:cs typeface="Times New Roman"/>
                        <a:sym typeface="Times New Roman"/>
                      </a:endParaRPr>
                    </a:p>
                  </a:txBody>
                  <a:tcPr marL="68575" marR="68575" marT="0" marB="0">
                    <a:solidFill>
                      <a:srgbClr val="FA77B6"/>
                    </a:solidFill>
                  </a:tcPr>
                </a:tc>
                <a:tc>
                  <a:txBody>
                    <a:bodyPr/>
                    <a:lstStyle/>
                    <a:p>
                      <a:pPr marL="0" marR="0" lvl="0" indent="0" algn="l" rtl="0">
                        <a:lnSpc>
                          <a:spcPct val="115000"/>
                        </a:lnSpc>
                        <a:spcBef>
                          <a:spcPts val="0"/>
                        </a:spcBef>
                        <a:spcAft>
                          <a:spcPts val="0"/>
                        </a:spcAft>
                        <a:buNone/>
                      </a:pPr>
                      <a:r>
                        <a:rPr lang="it-IT" sz="1200">
                          <a:latin typeface="Century Gothic" panose="020B0502020202020204" pitchFamily="34" charset="0"/>
                          <a:ea typeface="Times New Roman"/>
                          <a:cs typeface="Times New Roman"/>
                          <a:sym typeface="Times New Roman"/>
                        </a:rPr>
                        <a:t>3D</a:t>
                      </a:r>
                      <a:endParaRPr sz="1200">
                        <a:latin typeface="Century Gothic" panose="020B0502020202020204" pitchFamily="34" charset="0"/>
                        <a:ea typeface="Times New Roman"/>
                        <a:cs typeface="Times New Roman"/>
                        <a:sym typeface="Times New Roman"/>
                      </a:endParaRPr>
                    </a:p>
                  </a:txBody>
                  <a:tcPr marL="68575" marR="68575" marT="0" marB="0">
                    <a:solidFill>
                      <a:srgbClr val="FA77B6"/>
                    </a:solidFill>
                  </a:tcPr>
                </a:tc>
              </a:tr>
              <a:tr h="262561">
                <a:tc>
                  <a:txBody>
                    <a:bodyPr/>
                    <a:lstStyle/>
                    <a:p>
                      <a:pPr marL="0" marR="0" lvl="0" indent="0" algn="l" rtl="0">
                        <a:lnSpc>
                          <a:spcPct val="115000"/>
                        </a:lnSpc>
                        <a:spcBef>
                          <a:spcPts val="0"/>
                        </a:spcBef>
                        <a:spcAft>
                          <a:spcPts val="0"/>
                        </a:spcAft>
                        <a:buNone/>
                      </a:pPr>
                      <a:endParaRPr sz="1200" b="1">
                        <a:latin typeface="Century Gothic" panose="020B0502020202020204" pitchFamily="34" charset="0"/>
                        <a:ea typeface="Arial"/>
                        <a:cs typeface="Arial"/>
                        <a:sym typeface="Arial"/>
                      </a:endParaRPr>
                    </a:p>
                  </a:txBody>
                  <a:tcPr marL="68575" marR="68575" marT="0" marB="0">
                    <a:solidFill>
                      <a:srgbClr val="FAD1DA"/>
                    </a:solidFill>
                  </a:tcPr>
                </a:tc>
                <a:tc>
                  <a:txBody>
                    <a:bodyPr/>
                    <a:lstStyle/>
                    <a:p>
                      <a:pPr marL="0" marR="0" lvl="0" indent="0" algn="l" rtl="0">
                        <a:lnSpc>
                          <a:spcPct val="115000"/>
                        </a:lnSpc>
                        <a:spcBef>
                          <a:spcPts val="0"/>
                        </a:spcBef>
                        <a:spcAft>
                          <a:spcPts val="0"/>
                        </a:spcAft>
                        <a:buNone/>
                      </a:pPr>
                      <a:r>
                        <a:rPr lang="it-IT" sz="1200">
                          <a:latin typeface="Century Gothic" panose="020B0502020202020204" pitchFamily="34" charset="0"/>
                          <a:ea typeface="Times New Roman"/>
                          <a:cs typeface="Times New Roman"/>
                          <a:sym typeface="Times New Roman"/>
                        </a:rPr>
                        <a:t>GAETA</a:t>
                      </a:r>
                      <a:endParaRPr sz="1200">
                        <a:latin typeface="Century Gothic" panose="020B0502020202020204" pitchFamily="34" charset="0"/>
                        <a:ea typeface="Times New Roman"/>
                        <a:cs typeface="Times New Roman"/>
                        <a:sym typeface="Times New Roman"/>
                      </a:endParaRPr>
                    </a:p>
                  </a:txBody>
                  <a:tcPr marL="68575" marR="68575" marT="0" marB="0">
                    <a:solidFill>
                      <a:srgbClr val="FAD1DA"/>
                    </a:solidFill>
                  </a:tcPr>
                </a:tc>
                <a:tc>
                  <a:txBody>
                    <a:bodyPr/>
                    <a:lstStyle/>
                    <a:p>
                      <a:pPr marL="0" marR="0" lvl="0" indent="0" algn="l" rtl="0">
                        <a:lnSpc>
                          <a:spcPct val="115000"/>
                        </a:lnSpc>
                        <a:spcBef>
                          <a:spcPts val="0"/>
                        </a:spcBef>
                        <a:spcAft>
                          <a:spcPts val="0"/>
                        </a:spcAft>
                        <a:buNone/>
                      </a:pPr>
                      <a:endParaRPr sz="1200">
                        <a:latin typeface="Century Gothic" panose="020B0502020202020204" pitchFamily="34" charset="0"/>
                        <a:ea typeface="Times New Roman"/>
                        <a:cs typeface="Times New Roman"/>
                        <a:sym typeface="Times New Roman"/>
                      </a:endParaRPr>
                    </a:p>
                  </a:txBody>
                  <a:tcPr marL="68575" marR="68575" marT="0" marB="0">
                    <a:solidFill>
                      <a:srgbClr val="FAD1DA"/>
                    </a:solidFill>
                  </a:tcPr>
                </a:tc>
                <a:tc>
                  <a:txBody>
                    <a:bodyPr/>
                    <a:lstStyle/>
                    <a:p>
                      <a:pPr marL="0" marR="0" lvl="0" indent="0" algn="l" rtl="0">
                        <a:lnSpc>
                          <a:spcPct val="115000"/>
                        </a:lnSpc>
                        <a:spcBef>
                          <a:spcPts val="0"/>
                        </a:spcBef>
                        <a:spcAft>
                          <a:spcPts val="0"/>
                        </a:spcAft>
                        <a:buNone/>
                      </a:pPr>
                      <a:r>
                        <a:rPr lang="it-IT" sz="1200">
                          <a:latin typeface="Century Gothic" panose="020B0502020202020204" pitchFamily="34" charset="0"/>
                          <a:ea typeface="Times New Roman"/>
                          <a:cs typeface="Times New Roman"/>
                          <a:sym typeface="Times New Roman"/>
                        </a:rPr>
                        <a:t>2A</a:t>
                      </a:r>
                      <a:endParaRPr sz="1200">
                        <a:latin typeface="Century Gothic" panose="020B0502020202020204" pitchFamily="34" charset="0"/>
                        <a:ea typeface="Times New Roman"/>
                        <a:cs typeface="Times New Roman"/>
                        <a:sym typeface="Times New Roman"/>
                      </a:endParaRPr>
                    </a:p>
                  </a:txBody>
                  <a:tcPr marL="68575" marR="68575" marT="0" marB="0">
                    <a:solidFill>
                      <a:srgbClr val="FAD1DA"/>
                    </a:solidFill>
                  </a:tcPr>
                </a:tc>
                <a:tc>
                  <a:txBody>
                    <a:bodyPr/>
                    <a:lstStyle/>
                    <a:p>
                      <a:pPr marL="0" marR="0" lvl="0" indent="0" algn="l" rtl="0">
                        <a:lnSpc>
                          <a:spcPct val="115000"/>
                        </a:lnSpc>
                        <a:spcBef>
                          <a:spcPts val="0"/>
                        </a:spcBef>
                        <a:spcAft>
                          <a:spcPts val="0"/>
                        </a:spcAft>
                        <a:buNone/>
                      </a:pPr>
                      <a:r>
                        <a:rPr lang="it-IT" sz="1200">
                          <a:latin typeface="Century Gothic" panose="020B0502020202020204" pitchFamily="34" charset="0"/>
                          <a:ea typeface="Times New Roman"/>
                          <a:cs typeface="Times New Roman"/>
                          <a:sym typeface="Times New Roman"/>
                        </a:rPr>
                        <a:t>3G</a:t>
                      </a:r>
                      <a:endParaRPr sz="1200">
                        <a:latin typeface="Century Gothic" panose="020B0502020202020204" pitchFamily="34" charset="0"/>
                        <a:ea typeface="Times New Roman"/>
                        <a:cs typeface="Times New Roman"/>
                        <a:sym typeface="Times New Roman"/>
                      </a:endParaRPr>
                    </a:p>
                  </a:txBody>
                  <a:tcPr marL="68575" marR="68575" marT="0" marB="0">
                    <a:solidFill>
                      <a:srgbClr val="FAD1DA"/>
                    </a:solidFill>
                  </a:tcPr>
                </a:tc>
              </a:tr>
              <a:tr h="310857">
                <a:tc>
                  <a:txBody>
                    <a:bodyPr/>
                    <a:lstStyle/>
                    <a:p>
                      <a:pPr marL="0" marR="0" lvl="0" indent="0" algn="l" rtl="0">
                        <a:lnSpc>
                          <a:spcPct val="115000"/>
                        </a:lnSpc>
                        <a:spcBef>
                          <a:spcPts val="0"/>
                        </a:spcBef>
                        <a:spcAft>
                          <a:spcPts val="0"/>
                        </a:spcAft>
                        <a:buNone/>
                      </a:pPr>
                      <a:endParaRPr sz="1200" b="1">
                        <a:latin typeface="Century Gothic" panose="020B0502020202020204" pitchFamily="34" charset="0"/>
                        <a:ea typeface="Arial"/>
                        <a:cs typeface="Arial"/>
                        <a:sym typeface="Arial"/>
                      </a:endParaRPr>
                    </a:p>
                  </a:txBody>
                  <a:tcPr marL="68575" marR="68575" marT="0" marB="0">
                    <a:solidFill>
                      <a:srgbClr val="FA77B6"/>
                    </a:solidFill>
                  </a:tcPr>
                </a:tc>
                <a:tc>
                  <a:txBody>
                    <a:bodyPr/>
                    <a:lstStyle/>
                    <a:p>
                      <a:pPr marL="0" marR="0" lvl="0" indent="0" algn="l" rtl="0">
                        <a:lnSpc>
                          <a:spcPct val="115000"/>
                        </a:lnSpc>
                        <a:spcBef>
                          <a:spcPts val="0"/>
                        </a:spcBef>
                        <a:spcAft>
                          <a:spcPts val="0"/>
                        </a:spcAft>
                        <a:buNone/>
                      </a:pPr>
                      <a:r>
                        <a:rPr lang="it-IT" sz="1200" dirty="0">
                          <a:latin typeface="Century Gothic" panose="020B0502020202020204" pitchFamily="34" charset="0"/>
                          <a:ea typeface="Times New Roman"/>
                          <a:cs typeface="Times New Roman"/>
                          <a:sym typeface="Times New Roman"/>
                        </a:rPr>
                        <a:t>LAMPARELLI</a:t>
                      </a:r>
                      <a:endParaRPr sz="1200" dirty="0">
                        <a:latin typeface="Century Gothic" panose="020B0502020202020204" pitchFamily="34" charset="0"/>
                        <a:ea typeface="Times New Roman"/>
                        <a:cs typeface="Times New Roman"/>
                        <a:sym typeface="Times New Roman"/>
                      </a:endParaRPr>
                    </a:p>
                  </a:txBody>
                  <a:tcPr marL="68575" marR="68575" marT="0" marB="0">
                    <a:solidFill>
                      <a:srgbClr val="FA77B6"/>
                    </a:solidFill>
                  </a:tcPr>
                </a:tc>
                <a:tc>
                  <a:txBody>
                    <a:bodyPr/>
                    <a:lstStyle/>
                    <a:p>
                      <a:pPr marL="0" marR="0" lvl="0" indent="0" algn="l" rtl="0">
                        <a:lnSpc>
                          <a:spcPct val="115000"/>
                        </a:lnSpc>
                        <a:spcBef>
                          <a:spcPts val="0"/>
                        </a:spcBef>
                        <a:spcAft>
                          <a:spcPts val="0"/>
                        </a:spcAft>
                        <a:buNone/>
                      </a:pPr>
                      <a:r>
                        <a:rPr lang="it-IT" sz="1200">
                          <a:latin typeface="Century Gothic" panose="020B0502020202020204" pitchFamily="34" charset="0"/>
                          <a:ea typeface="Times New Roman"/>
                          <a:cs typeface="Times New Roman"/>
                          <a:sym typeface="Times New Roman"/>
                        </a:rPr>
                        <a:t>1E</a:t>
                      </a:r>
                      <a:endParaRPr sz="1200">
                        <a:latin typeface="Century Gothic" panose="020B0502020202020204" pitchFamily="34" charset="0"/>
                        <a:ea typeface="Times New Roman"/>
                        <a:cs typeface="Times New Roman"/>
                        <a:sym typeface="Times New Roman"/>
                      </a:endParaRPr>
                    </a:p>
                  </a:txBody>
                  <a:tcPr marL="68575" marR="68575" marT="0" marB="0">
                    <a:solidFill>
                      <a:srgbClr val="FA77B6"/>
                    </a:solidFill>
                  </a:tcPr>
                </a:tc>
                <a:tc>
                  <a:txBody>
                    <a:bodyPr/>
                    <a:lstStyle/>
                    <a:p>
                      <a:pPr marL="0" marR="0" lvl="0" indent="0" algn="l" rtl="0">
                        <a:lnSpc>
                          <a:spcPct val="115000"/>
                        </a:lnSpc>
                        <a:spcBef>
                          <a:spcPts val="0"/>
                        </a:spcBef>
                        <a:spcAft>
                          <a:spcPts val="0"/>
                        </a:spcAft>
                        <a:buNone/>
                      </a:pPr>
                      <a:endParaRPr sz="1200">
                        <a:latin typeface="Century Gothic" panose="020B0502020202020204" pitchFamily="34" charset="0"/>
                        <a:ea typeface="Times New Roman"/>
                        <a:cs typeface="Times New Roman"/>
                        <a:sym typeface="Times New Roman"/>
                      </a:endParaRPr>
                    </a:p>
                  </a:txBody>
                  <a:tcPr marL="68575" marR="68575" marT="0" marB="0">
                    <a:solidFill>
                      <a:srgbClr val="FA77B6"/>
                    </a:solidFill>
                  </a:tcPr>
                </a:tc>
                <a:tc>
                  <a:txBody>
                    <a:bodyPr/>
                    <a:lstStyle/>
                    <a:p>
                      <a:pPr marL="0" marR="0" lvl="0" indent="0" algn="l" rtl="0">
                        <a:lnSpc>
                          <a:spcPct val="115000"/>
                        </a:lnSpc>
                        <a:spcBef>
                          <a:spcPts val="0"/>
                        </a:spcBef>
                        <a:spcAft>
                          <a:spcPts val="0"/>
                        </a:spcAft>
                        <a:buNone/>
                      </a:pPr>
                      <a:endParaRPr sz="1200">
                        <a:latin typeface="Century Gothic" panose="020B0502020202020204" pitchFamily="34" charset="0"/>
                        <a:ea typeface="Times New Roman"/>
                        <a:cs typeface="Times New Roman"/>
                        <a:sym typeface="Times New Roman"/>
                      </a:endParaRPr>
                    </a:p>
                  </a:txBody>
                  <a:tcPr marL="68575" marR="68575" marT="0" marB="0">
                    <a:solidFill>
                      <a:srgbClr val="FA77B6"/>
                    </a:solidFill>
                  </a:tcPr>
                </a:tc>
              </a:tr>
              <a:tr h="249397">
                <a:tc>
                  <a:txBody>
                    <a:bodyPr/>
                    <a:lstStyle/>
                    <a:p>
                      <a:pPr marL="0" marR="0" lvl="0" indent="0" algn="l" rtl="0">
                        <a:lnSpc>
                          <a:spcPct val="115000"/>
                        </a:lnSpc>
                        <a:spcBef>
                          <a:spcPts val="0"/>
                        </a:spcBef>
                        <a:spcAft>
                          <a:spcPts val="0"/>
                        </a:spcAft>
                        <a:buNone/>
                      </a:pPr>
                      <a:endParaRPr sz="1200" b="1">
                        <a:latin typeface="Century Gothic" panose="020B0502020202020204" pitchFamily="34" charset="0"/>
                        <a:ea typeface="Arial"/>
                        <a:cs typeface="Arial"/>
                        <a:sym typeface="Arial"/>
                      </a:endParaRPr>
                    </a:p>
                  </a:txBody>
                  <a:tcPr marL="68575" marR="68575" marT="0" marB="0">
                    <a:solidFill>
                      <a:srgbClr val="FAD1DA"/>
                    </a:solidFill>
                  </a:tcPr>
                </a:tc>
                <a:tc>
                  <a:txBody>
                    <a:bodyPr/>
                    <a:lstStyle/>
                    <a:p>
                      <a:pPr marL="0" marR="0" lvl="0" indent="0" algn="l" rtl="0">
                        <a:lnSpc>
                          <a:spcPct val="115000"/>
                        </a:lnSpc>
                        <a:spcBef>
                          <a:spcPts val="0"/>
                        </a:spcBef>
                        <a:spcAft>
                          <a:spcPts val="0"/>
                        </a:spcAft>
                        <a:buNone/>
                      </a:pPr>
                      <a:r>
                        <a:rPr lang="it-IT" sz="1200">
                          <a:latin typeface="Century Gothic" panose="020B0502020202020204" pitchFamily="34" charset="0"/>
                          <a:ea typeface="Times New Roman"/>
                          <a:cs typeface="Times New Roman"/>
                          <a:sym typeface="Times New Roman"/>
                        </a:rPr>
                        <a:t>MARIOZZI</a:t>
                      </a:r>
                      <a:endParaRPr sz="1200">
                        <a:latin typeface="Century Gothic" panose="020B0502020202020204" pitchFamily="34" charset="0"/>
                        <a:ea typeface="Times New Roman"/>
                        <a:cs typeface="Times New Roman"/>
                        <a:sym typeface="Times New Roman"/>
                      </a:endParaRPr>
                    </a:p>
                  </a:txBody>
                  <a:tcPr marL="68575" marR="68575" marT="0" marB="0">
                    <a:solidFill>
                      <a:srgbClr val="FAD1DA"/>
                    </a:solidFill>
                  </a:tcPr>
                </a:tc>
                <a:tc>
                  <a:txBody>
                    <a:bodyPr/>
                    <a:lstStyle/>
                    <a:p>
                      <a:pPr marL="0" marR="0" lvl="0" indent="0" algn="l" rtl="0">
                        <a:lnSpc>
                          <a:spcPct val="115000"/>
                        </a:lnSpc>
                        <a:spcBef>
                          <a:spcPts val="0"/>
                        </a:spcBef>
                        <a:spcAft>
                          <a:spcPts val="0"/>
                        </a:spcAft>
                        <a:buNone/>
                      </a:pPr>
                      <a:r>
                        <a:rPr lang="it-IT" sz="1200">
                          <a:latin typeface="Century Gothic" panose="020B0502020202020204" pitchFamily="34" charset="0"/>
                          <a:ea typeface="Times New Roman"/>
                          <a:cs typeface="Times New Roman"/>
                          <a:sym typeface="Times New Roman"/>
                        </a:rPr>
                        <a:t>1G/1D</a:t>
                      </a:r>
                      <a:endParaRPr sz="1200">
                        <a:latin typeface="Century Gothic" panose="020B0502020202020204" pitchFamily="34" charset="0"/>
                        <a:ea typeface="Times New Roman"/>
                        <a:cs typeface="Times New Roman"/>
                        <a:sym typeface="Times New Roman"/>
                      </a:endParaRPr>
                    </a:p>
                  </a:txBody>
                  <a:tcPr marL="68575" marR="68575" marT="0" marB="0">
                    <a:solidFill>
                      <a:srgbClr val="FAD1DA"/>
                    </a:solidFill>
                  </a:tcPr>
                </a:tc>
                <a:tc>
                  <a:txBody>
                    <a:bodyPr/>
                    <a:lstStyle/>
                    <a:p>
                      <a:pPr marL="0" marR="0" lvl="0" indent="0" algn="l" rtl="0">
                        <a:lnSpc>
                          <a:spcPct val="115000"/>
                        </a:lnSpc>
                        <a:spcBef>
                          <a:spcPts val="0"/>
                        </a:spcBef>
                        <a:spcAft>
                          <a:spcPts val="0"/>
                        </a:spcAft>
                        <a:buNone/>
                      </a:pPr>
                      <a:endParaRPr sz="1200">
                        <a:latin typeface="Century Gothic" panose="020B0502020202020204" pitchFamily="34" charset="0"/>
                        <a:ea typeface="Times New Roman"/>
                        <a:cs typeface="Times New Roman"/>
                        <a:sym typeface="Times New Roman"/>
                      </a:endParaRPr>
                    </a:p>
                  </a:txBody>
                  <a:tcPr marL="68575" marR="68575" marT="0" marB="0">
                    <a:solidFill>
                      <a:srgbClr val="FAD1DA"/>
                    </a:solidFill>
                  </a:tcPr>
                </a:tc>
                <a:tc>
                  <a:txBody>
                    <a:bodyPr/>
                    <a:lstStyle/>
                    <a:p>
                      <a:pPr marL="0" marR="0" lvl="0" indent="0" algn="l" rtl="0">
                        <a:lnSpc>
                          <a:spcPct val="115000"/>
                        </a:lnSpc>
                        <a:spcBef>
                          <a:spcPts val="0"/>
                        </a:spcBef>
                        <a:spcAft>
                          <a:spcPts val="0"/>
                        </a:spcAft>
                        <a:buNone/>
                      </a:pPr>
                      <a:endParaRPr sz="1200">
                        <a:latin typeface="Century Gothic" panose="020B0502020202020204" pitchFamily="34" charset="0"/>
                        <a:ea typeface="Times New Roman"/>
                        <a:cs typeface="Times New Roman"/>
                        <a:sym typeface="Times New Roman"/>
                      </a:endParaRPr>
                    </a:p>
                  </a:txBody>
                  <a:tcPr marL="68575" marR="68575" marT="0" marB="0">
                    <a:solidFill>
                      <a:srgbClr val="FAD1DA"/>
                    </a:solidFill>
                  </a:tcPr>
                </a:tc>
              </a:tr>
              <a:tr h="249397">
                <a:tc>
                  <a:txBody>
                    <a:bodyPr/>
                    <a:lstStyle/>
                    <a:p>
                      <a:pPr marL="0" marR="0" lvl="0" indent="0" algn="l" rtl="0">
                        <a:lnSpc>
                          <a:spcPct val="115000"/>
                        </a:lnSpc>
                        <a:spcBef>
                          <a:spcPts val="0"/>
                        </a:spcBef>
                        <a:spcAft>
                          <a:spcPts val="0"/>
                        </a:spcAft>
                        <a:buNone/>
                      </a:pPr>
                      <a:endParaRPr sz="1200" b="1">
                        <a:latin typeface="Century Gothic" panose="020B0502020202020204" pitchFamily="34" charset="0"/>
                        <a:ea typeface="Arial"/>
                        <a:cs typeface="Arial"/>
                        <a:sym typeface="Arial"/>
                      </a:endParaRPr>
                    </a:p>
                  </a:txBody>
                  <a:tcPr marL="68575" marR="68575" marT="0" marB="0">
                    <a:solidFill>
                      <a:srgbClr val="FA77B6"/>
                    </a:solidFill>
                  </a:tcPr>
                </a:tc>
                <a:tc>
                  <a:txBody>
                    <a:bodyPr/>
                    <a:lstStyle/>
                    <a:p>
                      <a:pPr marL="0" marR="0" lvl="0" indent="0" algn="l" rtl="0">
                        <a:lnSpc>
                          <a:spcPct val="115000"/>
                        </a:lnSpc>
                        <a:spcBef>
                          <a:spcPts val="0"/>
                        </a:spcBef>
                        <a:spcAft>
                          <a:spcPts val="0"/>
                        </a:spcAft>
                        <a:buNone/>
                      </a:pPr>
                      <a:r>
                        <a:rPr lang="it-IT" sz="1200">
                          <a:latin typeface="Century Gothic" panose="020B0502020202020204" pitchFamily="34" charset="0"/>
                          <a:ea typeface="Times New Roman"/>
                          <a:cs typeface="Times New Roman"/>
                          <a:sym typeface="Times New Roman"/>
                        </a:rPr>
                        <a:t>CIAMPI</a:t>
                      </a:r>
                      <a:endParaRPr sz="1200">
                        <a:latin typeface="Century Gothic" panose="020B0502020202020204" pitchFamily="34" charset="0"/>
                        <a:ea typeface="Times New Roman"/>
                        <a:cs typeface="Times New Roman"/>
                        <a:sym typeface="Times New Roman"/>
                      </a:endParaRPr>
                    </a:p>
                  </a:txBody>
                  <a:tcPr marL="68575" marR="68575" marT="0" marB="0">
                    <a:solidFill>
                      <a:srgbClr val="FA77B6"/>
                    </a:solidFill>
                  </a:tcPr>
                </a:tc>
                <a:tc>
                  <a:txBody>
                    <a:bodyPr/>
                    <a:lstStyle/>
                    <a:p>
                      <a:pPr marL="0" marR="0" lvl="0" indent="0" algn="l" rtl="0">
                        <a:lnSpc>
                          <a:spcPct val="115000"/>
                        </a:lnSpc>
                        <a:spcBef>
                          <a:spcPts val="0"/>
                        </a:spcBef>
                        <a:spcAft>
                          <a:spcPts val="0"/>
                        </a:spcAft>
                        <a:buNone/>
                      </a:pPr>
                      <a:r>
                        <a:rPr lang="it-IT" sz="1200">
                          <a:latin typeface="Century Gothic" panose="020B0502020202020204" pitchFamily="34" charset="0"/>
                          <a:ea typeface="Times New Roman"/>
                          <a:cs typeface="Times New Roman"/>
                          <a:sym typeface="Times New Roman"/>
                        </a:rPr>
                        <a:t>1A</a:t>
                      </a:r>
                      <a:endParaRPr sz="1200">
                        <a:latin typeface="Century Gothic" panose="020B0502020202020204" pitchFamily="34" charset="0"/>
                        <a:ea typeface="Times New Roman"/>
                        <a:cs typeface="Times New Roman"/>
                        <a:sym typeface="Times New Roman"/>
                      </a:endParaRPr>
                    </a:p>
                  </a:txBody>
                  <a:tcPr marL="68575" marR="68575" marT="0" marB="0">
                    <a:solidFill>
                      <a:srgbClr val="FA77B6"/>
                    </a:solidFill>
                  </a:tcPr>
                </a:tc>
                <a:tc>
                  <a:txBody>
                    <a:bodyPr/>
                    <a:lstStyle/>
                    <a:p>
                      <a:pPr marL="0" marR="0" lvl="0" indent="0" algn="l" rtl="0">
                        <a:lnSpc>
                          <a:spcPct val="115000"/>
                        </a:lnSpc>
                        <a:spcBef>
                          <a:spcPts val="0"/>
                        </a:spcBef>
                        <a:spcAft>
                          <a:spcPts val="0"/>
                        </a:spcAft>
                        <a:buNone/>
                      </a:pPr>
                      <a:endParaRPr sz="1200">
                        <a:latin typeface="Century Gothic" panose="020B0502020202020204" pitchFamily="34" charset="0"/>
                        <a:ea typeface="Times New Roman"/>
                        <a:cs typeface="Times New Roman"/>
                        <a:sym typeface="Times New Roman"/>
                      </a:endParaRPr>
                    </a:p>
                  </a:txBody>
                  <a:tcPr marL="68575" marR="68575" marT="0" marB="0">
                    <a:solidFill>
                      <a:srgbClr val="FA77B6"/>
                    </a:solidFill>
                  </a:tcPr>
                </a:tc>
                <a:tc>
                  <a:txBody>
                    <a:bodyPr/>
                    <a:lstStyle/>
                    <a:p>
                      <a:pPr marL="0" marR="0" lvl="0" indent="0" algn="l" rtl="0">
                        <a:lnSpc>
                          <a:spcPct val="115000"/>
                        </a:lnSpc>
                        <a:spcBef>
                          <a:spcPts val="0"/>
                        </a:spcBef>
                        <a:spcAft>
                          <a:spcPts val="0"/>
                        </a:spcAft>
                        <a:buNone/>
                      </a:pPr>
                      <a:r>
                        <a:rPr lang="it-IT" sz="1200">
                          <a:latin typeface="Century Gothic" panose="020B0502020202020204" pitchFamily="34" charset="0"/>
                          <a:ea typeface="Times New Roman"/>
                          <a:cs typeface="Times New Roman"/>
                          <a:sym typeface="Times New Roman"/>
                        </a:rPr>
                        <a:t>3E</a:t>
                      </a:r>
                      <a:endParaRPr sz="1200">
                        <a:latin typeface="Century Gothic" panose="020B0502020202020204" pitchFamily="34" charset="0"/>
                        <a:ea typeface="Times New Roman"/>
                        <a:cs typeface="Times New Roman"/>
                        <a:sym typeface="Times New Roman"/>
                      </a:endParaRPr>
                    </a:p>
                  </a:txBody>
                  <a:tcPr marL="68575" marR="68575" marT="0" marB="0">
                    <a:solidFill>
                      <a:srgbClr val="FA77B6"/>
                    </a:solidFill>
                  </a:tcPr>
                </a:tc>
              </a:tr>
              <a:tr h="218433">
                <a:tc>
                  <a:txBody>
                    <a:bodyPr/>
                    <a:lstStyle/>
                    <a:p>
                      <a:pPr marL="0" marR="0" lvl="0" indent="0" algn="l" rtl="0">
                        <a:lnSpc>
                          <a:spcPct val="115000"/>
                        </a:lnSpc>
                        <a:spcBef>
                          <a:spcPts val="0"/>
                        </a:spcBef>
                        <a:spcAft>
                          <a:spcPts val="0"/>
                        </a:spcAft>
                        <a:buNone/>
                      </a:pPr>
                      <a:endParaRPr sz="1200" b="1">
                        <a:latin typeface="Century Gothic" panose="020B0502020202020204" pitchFamily="34" charset="0"/>
                        <a:ea typeface="Arial"/>
                        <a:cs typeface="Arial"/>
                        <a:sym typeface="Arial"/>
                      </a:endParaRPr>
                    </a:p>
                  </a:txBody>
                  <a:tcPr marL="68575" marR="68575" marT="0" marB="0">
                    <a:solidFill>
                      <a:srgbClr val="FAD1DA"/>
                    </a:solidFill>
                  </a:tcPr>
                </a:tc>
                <a:tc>
                  <a:txBody>
                    <a:bodyPr/>
                    <a:lstStyle/>
                    <a:p>
                      <a:pPr marL="0" marR="0" lvl="0" indent="0" algn="l" rtl="0">
                        <a:lnSpc>
                          <a:spcPct val="115000"/>
                        </a:lnSpc>
                        <a:spcBef>
                          <a:spcPts val="0"/>
                        </a:spcBef>
                        <a:spcAft>
                          <a:spcPts val="0"/>
                        </a:spcAft>
                        <a:buNone/>
                      </a:pPr>
                      <a:r>
                        <a:rPr lang="it-IT" sz="1200">
                          <a:latin typeface="Century Gothic" panose="020B0502020202020204" pitchFamily="34" charset="0"/>
                          <a:ea typeface="Times New Roman"/>
                          <a:cs typeface="Times New Roman"/>
                          <a:sym typeface="Times New Roman"/>
                        </a:rPr>
                        <a:t>DI FRANCESCO</a:t>
                      </a:r>
                      <a:endParaRPr sz="1200">
                        <a:latin typeface="Century Gothic" panose="020B0502020202020204" pitchFamily="34" charset="0"/>
                        <a:ea typeface="Times New Roman"/>
                        <a:cs typeface="Times New Roman"/>
                        <a:sym typeface="Times New Roman"/>
                      </a:endParaRPr>
                    </a:p>
                  </a:txBody>
                  <a:tcPr marL="68575" marR="68575" marT="0" marB="0">
                    <a:solidFill>
                      <a:srgbClr val="FAD1DA"/>
                    </a:solidFill>
                  </a:tcPr>
                </a:tc>
                <a:tc>
                  <a:txBody>
                    <a:bodyPr/>
                    <a:lstStyle/>
                    <a:p>
                      <a:pPr marL="0" marR="0" lvl="0" indent="0" algn="l" rtl="0">
                        <a:lnSpc>
                          <a:spcPct val="115000"/>
                        </a:lnSpc>
                        <a:spcBef>
                          <a:spcPts val="0"/>
                        </a:spcBef>
                        <a:spcAft>
                          <a:spcPts val="0"/>
                        </a:spcAft>
                        <a:buNone/>
                      </a:pPr>
                      <a:r>
                        <a:rPr lang="it-IT" sz="1200">
                          <a:latin typeface="Century Gothic" panose="020B0502020202020204" pitchFamily="34" charset="0"/>
                          <a:ea typeface="Times New Roman"/>
                          <a:cs typeface="Times New Roman"/>
                          <a:sym typeface="Times New Roman"/>
                        </a:rPr>
                        <a:t>1C</a:t>
                      </a:r>
                      <a:endParaRPr sz="1200">
                        <a:latin typeface="Century Gothic" panose="020B0502020202020204" pitchFamily="34" charset="0"/>
                        <a:ea typeface="Times New Roman"/>
                        <a:cs typeface="Times New Roman"/>
                        <a:sym typeface="Times New Roman"/>
                      </a:endParaRPr>
                    </a:p>
                  </a:txBody>
                  <a:tcPr marL="68575" marR="68575" marT="0" marB="0">
                    <a:solidFill>
                      <a:srgbClr val="FAD1DA"/>
                    </a:solidFill>
                  </a:tcPr>
                </a:tc>
                <a:tc>
                  <a:txBody>
                    <a:bodyPr/>
                    <a:lstStyle/>
                    <a:p>
                      <a:pPr marL="0" marR="0" lvl="0" indent="0" algn="l" rtl="0">
                        <a:lnSpc>
                          <a:spcPct val="115000"/>
                        </a:lnSpc>
                        <a:spcBef>
                          <a:spcPts val="0"/>
                        </a:spcBef>
                        <a:spcAft>
                          <a:spcPts val="0"/>
                        </a:spcAft>
                        <a:buNone/>
                      </a:pPr>
                      <a:endParaRPr sz="1200">
                        <a:latin typeface="Century Gothic" panose="020B0502020202020204" pitchFamily="34" charset="0"/>
                        <a:ea typeface="Times New Roman"/>
                        <a:cs typeface="Times New Roman"/>
                        <a:sym typeface="Times New Roman"/>
                      </a:endParaRPr>
                    </a:p>
                  </a:txBody>
                  <a:tcPr marL="68575" marR="68575" marT="0" marB="0">
                    <a:solidFill>
                      <a:srgbClr val="FAD1DA"/>
                    </a:solidFill>
                  </a:tcPr>
                </a:tc>
                <a:tc>
                  <a:txBody>
                    <a:bodyPr/>
                    <a:lstStyle/>
                    <a:p>
                      <a:pPr marL="0" marR="0" lvl="0" indent="0" algn="l" rtl="0">
                        <a:lnSpc>
                          <a:spcPct val="115000"/>
                        </a:lnSpc>
                        <a:spcBef>
                          <a:spcPts val="0"/>
                        </a:spcBef>
                        <a:spcAft>
                          <a:spcPts val="0"/>
                        </a:spcAft>
                        <a:buNone/>
                      </a:pPr>
                      <a:r>
                        <a:rPr lang="it-IT" sz="1200">
                          <a:latin typeface="Century Gothic" panose="020B0502020202020204" pitchFamily="34" charset="0"/>
                          <a:ea typeface="Times New Roman"/>
                          <a:cs typeface="Times New Roman"/>
                          <a:sym typeface="Times New Roman"/>
                        </a:rPr>
                        <a:t>3G</a:t>
                      </a:r>
                      <a:endParaRPr sz="1200">
                        <a:latin typeface="Century Gothic" panose="020B0502020202020204" pitchFamily="34" charset="0"/>
                        <a:ea typeface="Times New Roman"/>
                        <a:cs typeface="Times New Roman"/>
                        <a:sym typeface="Times New Roman"/>
                      </a:endParaRPr>
                    </a:p>
                  </a:txBody>
                  <a:tcPr marL="68575" marR="68575" marT="0" marB="0">
                    <a:solidFill>
                      <a:srgbClr val="FAD1DA"/>
                    </a:solidFill>
                  </a:tcPr>
                </a:tc>
              </a:tr>
              <a:tr h="257264">
                <a:tc>
                  <a:txBody>
                    <a:bodyPr/>
                    <a:lstStyle/>
                    <a:p>
                      <a:pPr marL="0" marR="0" lvl="0" indent="0" algn="l" rtl="0">
                        <a:lnSpc>
                          <a:spcPct val="115000"/>
                        </a:lnSpc>
                        <a:spcBef>
                          <a:spcPts val="0"/>
                        </a:spcBef>
                        <a:spcAft>
                          <a:spcPts val="0"/>
                        </a:spcAft>
                        <a:buNone/>
                      </a:pPr>
                      <a:endParaRPr sz="1200" b="1">
                        <a:latin typeface="Century Gothic" panose="020B0502020202020204" pitchFamily="34" charset="0"/>
                        <a:ea typeface="Arial"/>
                        <a:cs typeface="Arial"/>
                        <a:sym typeface="Arial"/>
                      </a:endParaRPr>
                    </a:p>
                  </a:txBody>
                  <a:tcPr marL="68575" marR="68575" marT="0" marB="0">
                    <a:solidFill>
                      <a:srgbClr val="FA77B6"/>
                    </a:solidFill>
                  </a:tcPr>
                </a:tc>
                <a:tc>
                  <a:txBody>
                    <a:bodyPr/>
                    <a:lstStyle/>
                    <a:p>
                      <a:pPr marL="0" marR="0" lvl="0" indent="0" algn="l" rtl="0">
                        <a:lnSpc>
                          <a:spcPct val="115000"/>
                        </a:lnSpc>
                        <a:spcBef>
                          <a:spcPts val="0"/>
                        </a:spcBef>
                        <a:spcAft>
                          <a:spcPts val="0"/>
                        </a:spcAft>
                        <a:buNone/>
                      </a:pPr>
                      <a:r>
                        <a:rPr lang="it-IT" sz="1200">
                          <a:latin typeface="Century Gothic" panose="020B0502020202020204" pitchFamily="34" charset="0"/>
                          <a:ea typeface="Times New Roman"/>
                          <a:cs typeface="Times New Roman"/>
                          <a:sym typeface="Times New Roman"/>
                        </a:rPr>
                        <a:t>PIROZZI</a:t>
                      </a:r>
                      <a:endParaRPr sz="1200">
                        <a:latin typeface="Century Gothic" panose="020B0502020202020204" pitchFamily="34" charset="0"/>
                        <a:ea typeface="Times New Roman"/>
                        <a:cs typeface="Times New Roman"/>
                        <a:sym typeface="Times New Roman"/>
                      </a:endParaRPr>
                    </a:p>
                  </a:txBody>
                  <a:tcPr marL="68575" marR="68575" marT="0" marB="0">
                    <a:solidFill>
                      <a:srgbClr val="FA77B6"/>
                    </a:solidFill>
                  </a:tcPr>
                </a:tc>
                <a:tc>
                  <a:txBody>
                    <a:bodyPr/>
                    <a:lstStyle/>
                    <a:p>
                      <a:pPr marL="0" marR="0" lvl="0" indent="0" algn="l" rtl="0">
                        <a:lnSpc>
                          <a:spcPct val="115000"/>
                        </a:lnSpc>
                        <a:spcBef>
                          <a:spcPts val="0"/>
                        </a:spcBef>
                        <a:spcAft>
                          <a:spcPts val="0"/>
                        </a:spcAft>
                        <a:buNone/>
                      </a:pPr>
                      <a:r>
                        <a:rPr lang="it-IT" sz="1200">
                          <a:latin typeface="Century Gothic" panose="020B0502020202020204" pitchFamily="34" charset="0"/>
                          <a:ea typeface="Times New Roman"/>
                          <a:cs typeface="Times New Roman"/>
                          <a:sym typeface="Times New Roman"/>
                        </a:rPr>
                        <a:t>1E</a:t>
                      </a:r>
                      <a:endParaRPr sz="1200">
                        <a:latin typeface="Century Gothic" panose="020B0502020202020204" pitchFamily="34" charset="0"/>
                        <a:ea typeface="Times New Roman"/>
                        <a:cs typeface="Times New Roman"/>
                        <a:sym typeface="Times New Roman"/>
                      </a:endParaRPr>
                    </a:p>
                  </a:txBody>
                  <a:tcPr marL="68575" marR="68575" marT="0" marB="0">
                    <a:solidFill>
                      <a:srgbClr val="FA77B6"/>
                    </a:solidFill>
                  </a:tcPr>
                </a:tc>
                <a:tc>
                  <a:txBody>
                    <a:bodyPr/>
                    <a:lstStyle/>
                    <a:p>
                      <a:pPr marL="0" marR="0" lvl="0" indent="0" algn="l" rtl="0">
                        <a:lnSpc>
                          <a:spcPct val="115000"/>
                        </a:lnSpc>
                        <a:spcBef>
                          <a:spcPts val="0"/>
                        </a:spcBef>
                        <a:spcAft>
                          <a:spcPts val="0"/>
                        </a:spcAft>
                        <a:buNone/>
                      </a:pPr>
                      <a:endParaRPr sz="1200">
                        <a:latin typeface="Century Gothic" panose="020B0502020202020204" pitchFamily="34" charset="0"/>
                        <a:ea typeface="Times New Roman"/>
                        <a:cs typeface="Times New Roman"/>
                        <a:sym typeface="Times New Roman"/>
                      </a:endParaRPr>
                    </a:p>
                  </a:txBody>
                  <a:tcPr marL="68575" marR="68575" marT="0" marB="0">
                    <a:solidFill>
                      <a:srgbClr val="FA77B6"/>
                    </a:solidFill>
                  </a:tcPr>
                </a:tc>
                <a:tc>
                  <a:txBody>
                    <a:bodyPr/>
                    <a:lstStyle/>
                    <a:p>
                      <a:pPr marL="0" marR="0" lvl="0" indent="0" algn="l" rtl="0">
                        <a:lnSpc>
                          <a:spcPct val="115000"/>
                        </a:lnSpc>
                        <a:spcBef>
                          <a:spcPts val="0"/>
                        </a:spcBef>
                        <a:spcAft>
                          <a:spcPts val="0"/>
                        </a:spcAft>
                        <a:buNone/>
                      </a:pPr>
                      <a:endParaRPr sz="1200">
                        <a:latin typeface="Century Gothic" panose="020B0502020202020204" pitchFamily="34" charset="0"/>
                        <a:ea typeface="Times New Roman"/>
                        <a:cs typeface="Times New Roman"/>
                        <a:sym typeface="Times New Roman"/>
                      </a:endParaRPr>
                    </a:p>
                  </a:txBody>
                  <a:tcPr marL="68575" marR="68575" marT="0" marB="0">
                    <a:solidFill>
                      <a:srgbClr val="FA77B6"/>
                    </a:solidFill>
                  </a:tcPr>
                </a:tc>
              </a:tr>
              <a:tr h="249397">
                <a:tc>
                  <a:txBody>
                    <a:bodyPr/>
                    <a:lstStyle/>
                    <a:p>
                      <a:pPr marL="0" marR="0" lvl="0" indent="0" algn="l" rtl="0">
                        <a:lnSpc>
                          <a:spcPct val="115000"/>
                        </a:lnSpc>
                        <a:spcBef>
                          <a:spcPts val="0"/>
                        </a:spcBef>
                        <a:spcAft>
                          <a:spcPts val="0"/>
                        </a:spcAft>
                        <a:buNone/>
                      </a:pPr>
                      <a:endParaRPr sz="1200" b="1">
                        <a:latin typeface="Century Gothic" panose="020B0502020202020204" pitchFamily="34" charset="0"/>
                        <a:ea typeface="Arial"/>
                        <a:cs typeface="Arial"/>
                        <a:sym typeface="Arial"/>
                      </a:endParaRPr>
                    </a:p>
                  </a:txBody>
                  <a:tcPr marL="68575" marR="68575" marT="0" marB="0">
                    <a:solidFill>
                      <a:srgbClr val="FAD1DA"/>
                    </a:solidFill>
                  </a:tcPr>
                </a:tc>
                <a:tc>
                  <a:txBody>
                    <a:bodyPr/>
                    <a:lstStyle/>
                    <a:p>
                      <a:pPr marL="0" marR="0" lvl="0" indent="0" algn="l" rtl="0">
                        <a:lnSpc>
                          <a:spcPct val="115000"/>
                        </a:lnSpc>
                        <a:spcBef>
                          <a:spcPts val="0"/>
                        </a:spcBef>
                        <a:spcAft>
                          <a:spcPts val="0"/>
                        </a:spcAft>
                        <a:buNone/>
                      </a:pPr>
                      <a:r>
                        <a:rPr lang="it-IT" sz="1200" dirty="0">
                          <a:latin typeface="Century Gothic" panose="020B0502020202020204" pitchFamily="34" charset="0"/>
                          <a:ea typeface="Times New Roman"/>
                          <a:cs typeface="Times New Roman"/>
                          <a:sym typeface="Times New Roman"/>
                        </a:rPr>
                        <a:t>PANETTA</a:t>
                      </a:r>
                      <a:endParaRPr sz="1200" dirty="0">
                        <a:latin typeface="Century Gothic" panose="020B0502020202020204" pitchFamily="34" charset="0"/>
                        <a:ea typeface="Times New Roman"/>
                        <a:cs typeface="Times New Roman"/>
                        <a:sym typeface="Times New Roman"/>
                      </a:endParaRPr>
                    </a:p>
                  </a:txBody>
                  <a:tcPr marL="68575" marR="68575" marT="0" marB="0">
                    <a:solidFill>
                      <a:srgbClr val="FAD1DA"/>
                    </a:solidFill>
                  </a:tcPr>
                </a:tc>
                <a:tc>
                  <a:txBody>
                    <a:bodyPr/>
                    <a:lstStyle/>
                    <a:p>
                      <a:pPr marL="0" marR="0" lvl="0" indent="0" algn="l" rtl="0">
                        <a:lnSpc>
                          <a:spcPct val="115000"/>
                        </a:lnSpc>
                        <a:spcBef>
                          <a:spcPts val="0"/>
                        </a:spcBef>
                        <a:spcAft>
                          <a:spcPts val="0"/>
                        </a:spcAft>
                        <a:buNone/>
                      </a:pPr>
                      <a:endParaRPr sz="1200">
                        <a:latin typeface="Century Gothic" panose="020B0502020202020204" pitchFamily="34" charset="0"/>
                        <a:ea typeface="Times New Roman"/>
                        <a:cs typeface="Times New Roman"/>
                        <a:sym typeface="Times New Roman"/>
                      </a:endParaRPr>
                    </a:p>
                  </a:txBody>
                  <a:tcPr marL="68575" marR="68575" marT="0" marB="0">
                    <a:solidFill>
                      <a:srgbClr val="FAD1DA"/>
                    </a:solidFill>
                  </a:tcPr>
                </a:tc>
                <a:tc>
                  <a:txBody>
                    <a:bodyPr/>
                    <a:lstStyle/>
                    <a:p>
                      <a:pPr marL="0" marR="0" lvl="0" indent="0" algn="l" rtl="0">
                        <a:lnSpc>
                          <a:spcPct val="115000"/>
                        </a:lnSpc>
                        <a:spcBef>
                          <a:spcPts val="0"/>
                        </a:spcBef>
                        <a:spcAft>
                          <a:spcPts val="0"/>
                        </a:spcAft>
                        <a:buNone/>
                      </a:pPr>
                      <a:r>
                        <a:rPr lang="it-IT" sz="1200">
                          <a:latin typeface="Century Gothic" panose="020B0502020202020204" pitchFamily="34" charset="0"/>
                          <a:ea typeface="Times New Roman"/>
                          <a:cs typeface="Times New Roman"/>
                          <a:sym typeface="Times New Roman"/>
                        </a:rPr>
                        <a:t>2A</a:t>
                      </a:r>
                      <a:endParaRPr sz="1200">
                        <a:latin typeface="Century Gothic" panose="020B0502020202020204" pitchFamily="34" charset="0"/>
                        <a:ea typeface="Times New Roman"/>
                        <a:cs typeface="Times New Roman"/>
                        <a:sym typeface="Times New Roman"/>
                      </a:endParaRPr>
                    </a:p>
                  </a:txBody>
                  <a:tcPr marL="68575" marR="68575" marT="0" marB="0">
                    <a:solidFill>
                      <a:srgbClr val="FAD1DA"/>
                    </a:solidFill>
                  </a:tcPr>
                </a:tc>
                <a:tc>
                  <a:txBody>
                    <a:bodyPr/>
                    <a:lstStyle/>
                    <a:p>
                      <a:pPr marL="0" marR="0" lvl="0" indent="0" algn="l" rtl="0">
                        <a:lnSpc>
                          <a:spcPct val="115000"/>
                        </a:lnSpc>
                        <a:spcBef>
                          <a:spcPts val="0"/>
                        </a:spcBef>
                        <a:spcAft>
                          <a:spcPts val="0"/>
                        </a:spcAft>
                        <a:buNone/>
                      </a:pPr>
                      <a:r>
                        <a:rPr lang="it-IT" sz="1200">
                          <a:latin typeface="Century Gothic" panose="020B0502020202020204" pitchFamily="34" charset="0"/>
                          <a:ea typeface="Times New Roman"/>
                          <a:cs typeface="Times New Roman"/>
                          <a:sym typeface="Times New Roman"/>
                        </a:rPr>
                        <a:t>3E</a:t>
                      </a:r>
                      <a:endParaRPr sz="1200">
                        <a:latin typeface="Century Gothic" panose="020B0502020202020204" pitchFamily="34" charset="0"/>
                        <a:ea typeface="Times New Roman"/>
                        <a:cs typeface="Times New Roman"/>
                        <a:sym typeface="Times New Roman"/>
                      </a:endParaRPr>
                    </a:p>
                  </a:txBody>
                  <a:tcPr marL="68575" marR="68575" marT="0" marB="0">
                    <a:solidFill>
                      <a:srgbClr val="FAD1DA"/>
                    </a:solidFill>
                  </a:tcPr>
                </a:tc>
              </a:tr>
              <a:tr h="249397">
                <a:tc>
                  <a:txBody>
                    <a:bodyPr/>
                    <a:lstStyle/>
                    <a:p>
                      <a:pPr marL="0" marR="0" lvl="0" indent="0" algn="l" rtl="0">
                        <a:lnSpc>
                          <a:spcPct val="115000"/>
                        </a:lnSpc>
                        <a:spcBef>
                          <a:spcPts val="0"/>
                        </a:spcBef>
                        <a:spcAft>
                          <a:spcPts val="0"/>
                        </a:spcAft>
                        <a:buNone/>
                      </a:pPr>
                      <a:endParaRPr sz="1200" b="1">
                        <a:latin typeface="Century Gothic" panose="020B0502020202020204" pitchFamily="34" charset="0"/>
                        <a:ea typeface="Arial"/>
                        <a:cs typeface="Arial"/>
                        <a:sym typeface="Arial"/>
                      </a:endParaRPr>
                    </a:p>
                  </a:txBody>
                  <a:tcPr marL="68575" marR="68575" marT="0" marB="0">
                    <a:solidFill>
                      <a:srgbClr val="FA77B6"/>
                    </a:solidFill>
                  </a:tcPr>
                </a:tc>
                <a:tc>
                  <a:txBody>
                    <a:bodyPr/>
                    <a:lstStyle/>
                    <a:p>
                      <a:pPr marL="0" marR="0" lvl="0" indent="0" algn="l" rtl="0">
                        <a:lnSpc>
                          <a:spcPct val="115000"/>
                        </a:lnSpc>
                        <a:spcBef>
                          <a:spcPts val="0"/>
                        </a:spcBef>
                        <a:spcAft>
                          <a:spcPts val="0"/>
                        </a:spcAft>
                        <a:buNone/>
                      </a:pPr>
                      <a:r>
                        <a:rPr lang="it-IT" sz="1200">
                          <a:latin typeface="Century Gothic" panose="020B0502020202020204" pitchFamily="34" charset="0"/>
                          <a:ea typeface="Times New Roman"/>
                          <a:cs typeface="Times New Roman"/>
                          <a:sym typeface="Times New Roman"/>
                        </a:rPr>
                        <a:t>MULALIC</a:t>
                      </a:r>
                      <a:endParaRPr sz="1200">
                        <a:latin typeface="Century Gothic" panose="020B0502020202020204" pitchFamily="34" charset="0"/>
                        <a:ea typeface="Times New Roman"/>
                        <a:cs typeface="Times New Roman"/>
                        <a:sym typeface="Times New Roman"/>
                      </a:endParaRPr>
                    </a:p>
                  </a:txBody>
                  <a:tcPr marL="68575" marR="68575" marT="0" marB="0">
                    <a:solidFill>
                      <a:srgbClr val="FA77B6"/>
                    </a:solidFill>
                  </a:tcPr>
                </a:tc>
                <a:tc>
                  <a:txBody>
                    <a:bodyPr/>
                    <a:lstStyle/>
                    <a:p>
                      <a:pPr marL="0" marR="0" lvl="0" indent="0" algn="l" rtl="0">
                        <a:lnSpc>
                          <a:spcPct val="115000"/>
                        </a:lnSpc>
                        <a:spcBef>
                          <a:spcPts val="0"/>
                        </a:spcBef>
                        <a:spcAft>
                          <a:spcPts val="0"/>
                        </a:spcAft>
                        <a:buNone/>
                      </a:pPr>
                      <a:endParaRPr sz="1200">
                        <a:latin typeface="Century Gothic" panose="020B0502020202020204" pitchFamily="34" charset="0"/>
                        <a:ea typeface="Times New Roman"/>
                        <a:cs typeface="Times New Roman"/>
                        <a:sym typeface="Times New Roman"/>
                      </a:endParaRPr>
                    </a:p>
                  </a:txBody>
                  <a:tcPr marL="68575" marR="68575" marT="0" marB="0">
                    <a:solidFill>
                      <a:srgbClr val="FA77B6"/>
                    </a:solidFill>
                  </a:tcPr>
                </a:tc>
                <a:tc>
                  <a:txBody>
                    <a:bodyPr/>
                    <a:lstStyle/>
                    <a:p>
                      <a:pPr marL="0" marR="0" lvl="0" indent="0" algn="l" rtl="0">
                        <a:lnSpc>
                          <a:spcPct val="115000"/>
                        </a:lnSpc>
                        <a:spcBef>
                          <a:spcPts val="0"/>
                        </a:spcBef>
                        <a:spcAft>
                          <a:spcPts val="0"/>
                        </a:spcAft>
                        <a:buNone/>
                      </a:pPr>
                      <a:r>
                        <a:rPr lang="it-IT" sz="1200">
                          <a:latin typeface="Century Gothic" panose="020B0502020202020204" pitchFamily="34" charset="0"/>
                          <a:ea typeface="Times New Roman"/>
                          <a:cs typeface="Times New Roman"/>
                          <a:sym typeface="Times New Roman"/>
                        </a:rPr>
                        <a:t>2H</a:t>
                      </a:r>
                      <a:endParaRPr sz="1200">
                        <a:latin typeface="Century Gothic" panose="020B0502020202020204" pitchFamily="34" charset="0"/>
                        <a:ea typeface="Times New Roman"/>
                        <a:cs typeface="Times New Roman"/>
                        <a:sym typeface="Times New Roman"/>
                      </a:endParaRPr>
                    </a:p>
                  </a:txBody>
                  <a:tcPr marL="68575" marR="68575" marT="0" marB="0">
                    <a:solidFill>
                      <a:srgbClr val="FA77B6"/>
                    </a:solidFill>
                  </a:tcPr>
                </a:tc>
                <a:tc>
                  <a:txBody>
                    <a:bodyPr/>
                    <a:lstStyle/>
                    <a:p>
                      <a:pPr marL="0" marR="0" lvl="0" indent="0" algn="l" rtl="0">
                        <a:lnSpc>
                          <a:spcPct val="115000"/>
                        </a:lnSpc>
                        <a:spcBef>
                          <a:spcPts val="0"/>
                        </a:spcBef>
                        <a:spcAft>
                          <a:spcPts val="0"/>
                        </a:spcAft>
                        <a:buNone/>
                      </a:pPr>
                      <a:endParaRPr sz="1200">
                        <a:latin typeface="Century Gothic" panose="020B0502020202020204" pitchFamily="34" charset="0"/>
                        <a:ea typeface="Times New Roman"/>
                        <a:cs typeface="Times New Roman"/>
                        <a:sym typeface="Times New Roman"/>
                      </a:endParaRPr>
                    </a:p>
                  </a:txBody>
                  <a:tcPr marL="68575" marR="68575" marT="0" marB="0">
                    <a:solidFill>
                      <a:srgbClr val="FA77B6"/>
                    </a:solidFill>
                  </a:tcPr>
                </a:tc>
              </a:tr>
              <a:tr h="249397">
                <a:tc>
                  <a:txBody>
                    <a:bodyPr/>
                    <a:lstStyle/>
                    <a:p>
                      <a:pPr marL="0" marR="0" lvl="0" indent="0" algn="l" rtl="0">
                        <a:lnSpc>
                          <a:spcPct val="115000"/>
                        </a:lnSpc>
                        <a:spcBef>
                          <a:spcPts val="0"/>
                        </a:spcBef>
                        <a:spcAft>
                          <a:spcPts val="0"/>
                        </a:spcAft>
                        <a:buNone/>
                      </a:pPr>
                      <a:endParaRPr sz="1200" b="1">
                        <a:latin typeface="Century Gothic" panose="020B0502020202020204" pitchFamily="34" charset="0"/>
                        <a:ea typeface="Arial"/>
                        <a:cs typeface="Arial"/>
                        <a:sym typeface="Arial"/>
                      </a:endParaRPr>
                    </a:p>
                  </a:txBody>
                  <a:tcPr marL="68575" marR="68575" marT="0" marB="0">
                    <a:solidFill>
                      <a:srgbClr val="FAD1DA"/>
                    </a:solidFill>
                  </a:tcPr>
                </a:tc>
                <a:tc>
                  <a:txBody>
                    <a:bodyPr/>
                    <a:lstStyle/>
                    <a:p>
                      <a:pPr marL="0" marR="0" lvl="0" indent="0" algn="l" rtl="0">
                        <a:lnSpc>
                          <a:spcPct val="115000"/>
                        </a:lnSpc>
                        <a:spcBef>
                          <a:spcPts val="0"/>
                        </a:spcBef>
                        <a:spcAft>
                          <a:spcPts val="0"/>
                        </a:spcAft>
                        <a:buNone/>
                      </a:pPr>
                      <a:r>
                        <a:rPr lang="it-IT" sz="1200">
                          <a:latin typeface="Century Gothic" panose="020B0502020202020204" pitchFamily="34" charset="0"/>
                          <a:ea typeface="Times New Roman"/>
                          <a:cs typeface="Times New Roman"/>
                          <a:sym typeface="Times New Roman"/>
                        </a:rPr>
                        <a:t>MARGOTTINI</a:t>
                      </a:r>
                      <a:endParaRPr sz="1200">
                        <a:latin typeface="Century Gothic" panose="020B0502020202020204" pitchFamily="34" charset="0"/>
                        <a:ea typeface="Times New Roman"/>
                        <a:cs typeface="Times New Roman"/>
                        <a:sym typeface="Times New Roman"/>
                      </a:endParaRPr>
                    </a:p>
                  </a:txBody>
                  <a:tcPr marL="68575" marR="68575" marT="0" marB="0">
                    <a:solidFill>
                      <a:srgbClr val="FAD1DA"/>
                    </a:solidFill>
                  </a:tcPr>
                </a:tc>
                <a:tc>
                  <a:txBody>
                    <a:bodyPr/>
                    <a:lstStyle/>
                    <a:p>
                      <a:pPr marL="0" marR="0" lvl="0" indent="0" algn="l" rtl="0">
                        <a:lnSpc>
                          <a:spcPct val="115000"/>
                        </a:lnSpc>
                        <a:spcBef>
                          <a:spcPts val="0"/>
                        </a:spcBef>
                        <a:spcAft>
                          <a:spcPts val="0"/>
                        </a:spcAft>
                        <a:buNone/>
                      </a:pPr>
                      <a:r>
                        <a:rPr lang="it-IT" sz="1200">
                          <a:latin typeface="Century Gothic" panose="020B0502020202020204" pitchFamily="34" charset="0"/>
                          <a:ea typeface="Times New Roman"/>
                          <a:cs typeface="Times New Roman"/>
                          <a:sym typeface="Times New Roman"/>
                        </a:rPr>
                        <a:t>1A</a:t>
                      </a:r>
                      <a:endParaRPr sz="1200">
                        <a:latin typeface="Century Gothic" panose="020B0502020202020204" pitchFamily="34" charset="0"/>
                        <a:ea typeface="Times New Roman"/>
                        <a:cs typeface="Times New Roman"/>
                        <a:sym typeface="Times New Roman"/>
                      </a:endParaRPr>
                    </a:p>
                  </a:txBody>
                  <a:tcPr marL="68575" marR="68575" marT="0" marB="0">
                    <a:solidFill>
                      <a:srgbClr val="FAD1DA"/>
                    </a:solidFill>
                  </a:tcPr>
                </a:tc>
                <a:tc>
                  <a:txBody>
                    <a:bodyPr/>
                    <a:lstStyle/>
                    <a:p>
                      <a:pPr marL="0" marR="0" lvl="0" indent="0" algn="l" rtl="0">
                        <a:lnSpc>
                          <a:spcPct val="115000"/>
                        </a:lnSpc>
                        <a:spcBef>
                          <a:spcPts val="0"/>
                        </a:spcBef>
                        <a:spcAft>
                          <a:spcPts val="0"/>
                        </a:spcAft>
                        <a:buNone/>
                      </a:pPr>
                      <a:endParaRPr sz="1200">
                        <a:latin typeface="Century Gothic" panose="020B0502020202020204" pitchFamily="34" charset="0"/>
                        <a:ea typeface="Times New Roman"/>
                        <a:cs typeface="Times New Roman"/>
                        <a:sym typeface="Times New Roman"/>
                      </a:endParaRPr>
                    </a:p>
                  </a:txBody>
                  <a:tcPr marL="68575" marR="68575" marT="0" marB="0">
                    <a:solidFill>
                      <a:srgbClr val="FAD1DA"/>
                    </a:solidFill>
                  </a:tcPr>
                </a:tc>
                <a:tc>
                  <a:txBody>
                    <a:bodyPr/>
                    <a:lstStyle/>
                    <a:p>
                      <a:pPr marL="0" marR="0" lvl="0" indent="0" algn="l" rtl="0">
                        <a:lnSpc>
                          <a:spcPct val="115000"/>
                        </a:lnSpc>
                        <a:spcBef>
                          <a:spcPts val="0"/>
                        </a:spcBef>
                        <a:spcAft>
                          <a:spcPts val="0"/>
                        </a:spcAft>
                        <a:buNone/>
                      </a:pPr>
                      <a:r>
                        <a:rPr lang="it-IT" sz="1200">
                          <a:latin typeface="Century Gothic" panose="020B0502020202020204" pitchFamily="34" charset="0"/>
                          <a:ea typeface="Times New Roman"/>
                          <a:cs typeface="Times New Roman"/>
                          <a:sym typeface="Times New Roman"/>
                        </a:rPr>
                        <a:t>3E</a:t>
                      </a:r>
                      <a:endParaRPr sz="1200">
                        <a:latin typeface="Century Gothic" panose="020B0502020202020204" pitchFamily="34" charset="0"/>
                        <a:ea typeface="Times New Roman"/>
                        <a:cs typeface="Times New Roman"/>
                        <a:sym typeface="Times New Roman"/>
                      </a:endParaRPr>
                    </a:p>
                  </a:txBody>
                  <a:tcPr marL="68575" marR="68575" marT="0" marB="0">
                    <a:solidFill>
                      <a:srgbClr val="FAD1DA"/>
                    </a:solidFill>
                  </a:tcPr>
                </a:tc>
              </a:tr>
              <a:tr h="330098">
                <a:tc>
                  <a:txBody>
                    <a:bodyPr/>
                    <a:lstStyle/>
                    <a:p>
                      <a:pPr marL="0" marR="0" lvl="0" indent="0" algn="l" rtl="0">
                        <a:lnSpc>
                          <a:spcPct val="115000"/>
                        </a:lnSpc>
                        <a:spcBef>
                          <a:spcPts val="0"/>
                        </a:spcBef>
                        <a:spcAft>
                          <a:spcPts val="0"/>
                        </a:spcAft>
                        <a:buNone/>
                      </a:pPr>
                      <a:endParaRPr sz="1200" b="1">
                        <a:latin typeface="Century Gothic" panose="020B0502020202020204" pitchFamily="34" charset="0"/>
                        <a:ea typeface="Arial"/>
                        <a:cs typeface="Arial"/>
                        <a:sym typeface="Arial"/>
                      </a:endParaRPr>
                    </a:p>
                  </a:txBody>
                  <a:tcPr marL="68575" marR="68575" marT="0" marB="0">
                    <a:solidFill>
                      <a:srgbClr val="FA77B6"/>
                    </a:solidFill>
                  </a:tcPr>
                </a:tc>
                <a:tc>
                  <a:txBody>
                    <a:bodyPr/>
                    <a:lstStyle/>
                    <a:p>
                      <a:pPr marL="0" marR="0" lvl="0" indent="0" algn="l" rtl="0">
                        <a:lnSpc>
                          <a:spcPct val="115000"/>
                        </a:lnSpc>
                        <a:spcBef>
                          <a:spcPts val="0"/>
                        </a:spcBef>
                        <a:spcAft>
                          <a:spcPts val="0"/>
                        </a:spcAft>
                        <a:buNone/>
                      </a:pPr>
                      <a:r>
                        <a:rPr lang="it-IT" sz="1200">
                          <a:latin typeface="Century Gothic" panose="020B0502020202020204" pitchFamily="34" charset="0"/>
                          <a:ea typeface="Times New Roman"/>
                          <a:cs typeface="Times New Roman"/>
                          <a:sym typeface="Times New Roman"/>
                        </a:rPr>
                        <a:t>SALERNO</a:t>
                      </a:r>
                      <a:endParaRPr sz="1200">
                        <a:latin typeface="Century Gothic" panose="020B0502020202020204" pitchFamily="34" charset="0"/>
                        <a:ea typeface="Times New Roman"/>
                        <a:cs typeface="Times New Roman"/>
                        <a:sym typeface="Times New Roman"/>
                      </a:endParaRPr>
                    </a:p>
                  </a:txBody>
                  <a:tcPr marL="68575" marR="68575" marT="0" marB="0">
                    <a:solidFill>
                      <a:srgbClr val="FA77B6"/>
                    </a:solidFill>
                  </a:tcPr>
                </a:tc>
                <a:tc>
                  <a:txBody>
                    <a:bodyPr/>
                    <a:lstStyle/>
                    <a:p>
                      <a:pPr marL="0" marR="0" lvl="0" indent="0" algn="l" rtl="0">
                        <a:lnSpc>
                          <a:spcPct val="115000"/>
                        </a:lnSpc>
                        <a:spcBef>
                          <a:spcPts val="0"/>
                        </a:spcBef>
                        <a:spcAft>
                          <a:spcPts val="0"/>
                        </a:spcAft>
                        <a:buNone/>
                      </a:pPr>
                      <a:endParaRPr sz="1200">
                        <a:latin typeface="Century Gothic" panose="020B0502020202020204" pitchFamily="34" charset="0"/>
                        <a:ea typeface="Times New Roman"/>
                        <a:cs typeface="Times New Roman"/>
                        <a:sym typeface="Times New Roman"/>
                      </a:endParaRPr>
                    </a:p>
                  </a:txBody>
                  <a:tcPr marL="68575" marR="68575" marT="0" marB="0">
                    <a:solidFill>
                      <a:srgbClr val="FA77B6"/>
                    </a:solidFill>
                  </a:tcPr>
                </a:tc>
                <a:tc>
                  <a:txBody>
                    <a:bodyPr/>
                    <a:lstStyle/>
                    <a:p>
                      <a:pPr marL="0" marR="0" lvl="0" indent="0" algn="l" rtl="0">
                        <a:lnSpc>
                          <a:spcPct val="115000"/>
                        </a:lnSpc>
                        <a:spcBef>
                          <a:spcPts val="0"/>
                        </a:spcBef>
                        <a:spcAft>
                          <a:spcPts val="0"/>
                        </a:spcAft>
                        <a:buNone/>
                      </a:pPr>
                      <a:r>
                        <a:rPr lang="it-IT" sz="1200">
                          <a:latin typeface="Century Gothic" panose="020B0502020202020204" pitchFamily="34" charset="0"/>
                          <a:ea typeface="Times New Roman"/>
                          <a:cs typeface="Times New Roman"/>
                          <a:sym typeface="Times New Roman"/>
                        </a:rPr>
                        <a:t>2F</a:t>
                      </a:r>
                      <a:endParaRPr sz="1200">
                        <a:latin typeface="Century Gothic" panose="020B0502020202020204" pitchFamily="34" charset="0"/>
                        <a:ea typeface="Times New Roman"/>
                        <a:cs typeface="Times New Roman"/>
                        <a:sym typeface="Times New Roman"/>
                      </a:endParaRPr>
                    </a:p>
                  </a:txBody>
                  <a:tcPr marL="68575" marR="68575" marT="0" marB="0">
                    <a:solidFill>
                      <a:srgbClr val="FA77B6"/>
                    </a:solidFill>
                  </a:tcPr>
                </a:tc>
                <a:tc>
                  <a:txBody>
                    <a:bodyPr/>
                    <a:lstStyle/>
                    <a:p>
                      <a:pPr marL="0" marR="0" lvl="0" indent="0" algn="l" rtl="0">
                        <a:lnSpc>
                          <a:spcPct val="115000"/>
                        </a:lnSpc>
                        <a:spcBef>
                          <a:spcPts val="0"/>
                        </a:spcBef>
                        <a:spcAft>
                          <a:spcPts val="0"/>
                        </a:spcAft>
                        <a:buNone/>
                      </a:pPr>
                      <a:endParaRPr sz="1200">
                        <a:latin typeface="Century Gothic" panose="020B0502020202020204" pitchFamily="34" charset="0"/>
                        <a:ea typeface="Times New Roman"/>
                        <a:cs typeface="Times New Roman"/>
                        <a:sym typeface="Times New Roman"/>
                      </a:endParaRPr>
                    </a:p>
                  </a:txBody>
                  <a:tcPr marL="68575" marR="68575" marT="0" marB="0">
                    <a:solidFill>
                      <a:srgbClr val="FA77B6"/>
                    </a:solidFill>
                  </a:tcPr>
                </a:tc>
              </a:tr>
              <a:tr h="249397">
                <a:tc>
                  <a:txBody>
                    <a:bodyPr/>
                    <a:lstStyle/>
                    <a:p>
                      <a:pPr marL="0" marR="0" lvl="0" indent="0" algn="l" rtl="0">
                        <a:lnSpc>
                          <a:spcPct val="115000"/>
                        </a:lnSpc>
                        <a:spcBef>
                          <a:spcPts val="0"/>
                        </a:spcBef>
                        <a:spcAft>
                          <a:spcPts val="0"/>
                        </a:spcAft>
                        <a:buNone/>
                      </a:pPr>
                      <a:endParaRPr sz="1200" b="1">
                        <a:latin typeface="Century Gothic" panose="020B0502020202020204" pitchFamily="34" charset="0"/>
                        <a:ea typeface="Arial"/>
                        <a:cs typeface="Arial"/>
                        <a:sym typeface="Arial"/>
                      </a:endParaRPr>
                    </a:p>
                  </a:txBody>
                  <a:tcPr marL="68575" marR="68575" marT="0" marB="0">
                    <a:solidFill>
                      <a:srgbClr val="FAD1DA"/>
                    </a:solidFill>
                  </a:tcPr>
                </a:tc>
                <a:tc>
                  <a:txBody>
                    <a:bodyPr/>
                    <a:lstStyle/>
                    <a:p>
                      <a:pPr marL="0" marR="0" lvl="0" indent="0" algn="l" rtl="0">
                        <a:lnSpc>
                          <a:spcPct val="115000"/>
                        </a:lnSpc>
                        <a:spcBef>
                          <a:spcPts val="0"/>
                        </a:spcBef>
                        <a:spcAft>
                          <a:spcPts val="0"/>
                        </a:spcAft>
                        <a:buNone/>
                      </a:pPr>
                      <a:r>
                        <a:rPr lang="it-IT" sz="1200">
                          <a:latin typeface="Century Gothic" panose="020B0502020202020204" pitchFamily="34" charset="0"/>
                          <a:ea typeface="Times New Roman"/>
                          <a:cs typeface="Times New Roman"/>
                          <a:sym typeface="Times New Roman"/>
                        </a:rPr>
                        <a:t>BONAVOLTA</a:t>
                      </a:r>
                      <a:endParaRPr sz="1200">
                        <a:latin typeface="Century Gothic" panose="020B0502020202020204" pitchFamily="34" charset="0"/>
                        <a:ea typeface="Times New Roman"/>
                        <a:cs typeface="Times New Roman"/>
                        <a:sym typeface="Times New Roman"/>
                      </a:endParaRPr>
                    </a:p>
                  </a:txBody>
                  <a:tcPr marL="68575" marR="68575" marT="0" marB="0">
                    <a:solidFill>
                      <a:srgbClr val="FAD1DA"/>
                    </a:solidFill>
                  </a:tcPr>
                </a:tc>
                <a:tc>
                  <a:txBody>
                    <a:bodyPr/>
                    <a:lstStyle/>
                    <a:p>
                      <a:pPr marL="0" marR="0" lvl="0" indent="0" algn="l" rtl="0">
                        <a:lnSpc>
                          <a:spcPct val="115000"/>
                        </a:lnSpc>
                        <a:spcBef>
                          <a:spcPts val="0"/>
                        </a:spcBef>
                        <a:spcAft>
                          <a:spcPts val="0"/>
                        </a:spcAft>
                        <a:buNone/>
                      </a:pPr>
                      <a:endParaRPr sz="1200">
                        <a:latin typeface="Century Gothic" panose="020B0502020202020204" pitchFamily="34" charset="0"/>
                        <a:ea typeface="Times New Roman"/>
                        <a:cs typeface="Times New Roman"/>
                        <a:sym typeface="Times New Roman"/>
                      </a:endParaRPr>
                    </a:p>
                  </a:txBody>
                  <a:tcPr marL="68575" marR="68575" marT="0" marB="0">
                    <a:solidFill>
                      <a:srgbClr val="FAD1DA"/>
                    </a:solidFill>
                  </a:tcPr>
                </a:tc>
                <a:tc>
                  <a:txBody>
                    <a:bodyPr/>
                    <a:lstStyle/>
                    <a:p>
                      <a:pPr marL="0" marR="0" lvl="0" indent="0" algn="l" rtl="0">
                        <a:lnSpc>
                          <a:spcPct val="115000"/>
                        </a:lnSpc>
                        <a:spcBef>
                          <a:spcPts val="0"/>
                        </a:spcBef>
                        <a:spcAft>
                          <a:spcPts val="0"/>
                        </a:spcAft>
                        <a:buNone/>
                      </a:pPr>
                      <a:r>
                        <a:rPr lang="it-IT" sz="1200">
                          <a:latin typeface="Century Gothic" panose="020B0502020202020204" pitchFamily="34" charset="0"/>
                          <a:ea typeface="Times New Roman"/>
                          <a:cs typeface="Times New Roman"/>
                          <a:sym typeface="Times New Roman"/>
                        </a:rPr>
                        <a:t>2E</a:t>
                      </a:r>
                      <a:endParaRPr sz="1200">
                        <a:latin typeface="Century Gothic" panose="020B0502020202020204" pitchFamily="34" charset="0"/>
                        <a:ea typeface="Times New Roman"/>
                        <a:cs typeface="Times New Roman"/>
                        <a:sym typeface="Times New Roman"/>
                      </a:endParaRPr>
                    </a:p>
                  </a:txBody>
                  <a:tcPr marL="68575" marR="68575" marT="0" marB="0">
                    <a:solidFill>
                      <a:srgbClr val="FAD1DA"/>
                    </a:solidFill>
                  </a:tcPr>
                </a:tc>
                <a:tc>
                  <a:txBody>
                    <a:bodyPr/>
                    <a:lstStyle/>
                    <a:p>
                      <a:pPr marL="0" marR="0" lvl="0" indent="0" algn="l" rtl="0">
                        <a:lnSpc>
                          <a:spcPct val="115000"/>
                        </a:lnSpc>
                        <a:spcBef>
                          <a:spcPts val="0"/>
                        </a:spcBef>
                        <a:spcAft>
                          <a:spcPts val="0"/>
                        </a:spcAft>
                        <a:buNone/>
                      </a:pPr>
                      <a:endParaRPr sz="1200">
                        <a:latin typeface="Century Gothic" panose="020B0502020202020204" pitchFamily="34" charset="0"/>
                        <a:ea typeface="Times New Roman"/>
                        <a:cs typeface="Times New Roman"/>
                        <a:sym typeface="Times New Roman"/>
                      </a:endParaRPr>
                    </a:p>
                  </a:txBody>
                  <a:tcPr marL="68575" marR="68575" marT="0" marB="0">
                    <a:solidFill>
                      <a:srgbClr val="FAD1DA"/>
                    </a:solidFill>
                  </a:tcPr>
                </a:tc>
              </a:tr>
              <a:tr h="249397">
                <a:tc>
                  <a:txBody>
                    <a:bodyPr/>
                    <a:lstStyle/>
                    <a:p>
                      <a:pPr marL="0" marR="0" lvl="0" indent="0" algn="l" rtl="0">
                        <a:lnSpc>
                          <a:spcPct val="115000"/>
                        </a:lnSpc>
                        <a:spcBef>
                          <a:spcPts val="0"/>
                        </a:spcBef>
                        <a:spcAft>
                          <a:spcPts val="0"/>
                        </a:spcAft>
                        <a:buNone/>
                      </a:pPr>
                      <a:endParaRPr sz="1200" b="1">
                        <a:latin typeface="Century Gothic" panose="020B0502020202020204" pitchFamily="34" charset="0"/>
                        <a:ea typeface="Arial"/>
                        <a:cs typeface="Arial"/>
                        <a:sym typeface="Arial"/>
                      </a:endParaRPr>
                    </a:p>
                  </a:txBody>
                  <a:tcPr marL="68575" marR="68575" marT="0" marB="0">
                    <a:solidFill>
                      <a:srgbClr val="FA77B6"/>
                    </a:solidFill>
                  </a:tcPr>
                </a:tc>
                <a:tc>
                  <a:txBody>
                    <a:bodyPr/>
                    <a:lstStyle/>
                    <a:p>
                      <a:pPr marL="0" marR="0" lvl="0" indent="0" algn="l" rtl="0">
                        <a:lnSpc>
                          <a:spcPct val="115000"/>
                        </a:lnSpc>
                        <a:spcBef>
                          <a:spcPts val="0"/>
                        </a:spcBef>
                        <a:spcAft>
                          <a:spcPts val="0"/>
                        </a:spcAft>
                        <a:buNone/>
                      </a:pPr>
                      <a:r>
                        <a:rPr lang="it-IT" sz="1200" b="0">
                          <a:latin typeface="Century Gothic" panose="020B0502020202020204" pitchFamily="34" charset="0"/>
                          <a:ea typeface="Arial"/>
                          <a:cs typeface="Arial"/>
                          <a:sym typeface="Arial"/>
                        </a:rPr>
                        <a:t>ADAMI</a:t>
                      </a:r>
                      <a:endParaRPr sz="1200">
                        <a:latin typeface="Century Gothic" panose="020B0502020202020204" pitchFamily="34" charset="0"/>
                      </a:endParaRPr>
                    </a:p>
                  </a:txBody>
                  <a:tcPr marL="68575" marR="68575" marT="0" marB="0">
                    <a:solidFill>
                      <a:srgbClr val="FA77B6"/>
                    </a:solidFill>
                  </a:tcPr>
                </a:tc>
                <a:tc>
                  <a:txBody>
                    <a:bodyPr/>
                    <a:lstStyle/>
                    <a:p>
                      <a:pPr marL="0" marR="0" lvl="0" indent="0" algn="l" rtl="0">
                        <a:lnSpc>
                          <a:spcPct val="115000"/>
                        </a:lnSpc>
                        <a:spcBef>
                          <a:spcPts val="0"/>
                        </a:spcBef>
                        <a:spcAft>
                          <a:spcPts val="0"/>
                        </a:spcAft>
                        <a:buNone/>
                      </a:pPr>
                      <a:endParaRPr sz="1200">
                        <a:latin typeface="Century Gothic" panose="020B0502020202020204" pitchFamily="34" charset="0"/>
                      </a:endParaRPr>
                    </a:p>
                  </a:txBody>
                  <a:tcPr marL="68575" marR="68575" marT="0" marB="0">
                    <a:solidFill>
                      <a:srgbClr val="FA77B6"/>
                    </a:solidFill>
                  </a:tcPr>
                </a:tc>
                <a:tc>
                  <a:txBody>
                    <a:bodyPr/>
                    <a:lstStyle/>
                    <a:p>
                      <a:pPr marL="0" marR="0" lvl="0" indent="0" algn="l" rtl="0">
                        <a:lnSpc>
                          <a:spcPct val="115000"/>
                        </a:lnSpc>
                        <a:spcBef>
                          <a:spcPts val="0"/>
                        </a:spcBef>
                        <a:spcAft>
                          <a:spcPts val="0"/>
                        </a:spcAft>
                        <a:buNone/>
                      </a:pPr>
                      <a:r>
                        <a:rPr lang="it-IT" sz="1200">
                          <a:latin typeface="Century Gothic" panose="020B0502020202020204" pitchFamily="34" charset="0"/>
                          <a:ea typeface="Arial"/>
                          <a:cs typeface="Arial"/>
                          <a:sym typeface="Arial"/>
                        </a:rPr>
                        <a:t>2G</a:t>
                      </a:r>
                      <a:endParaRPr sz="1200">
                        <a:latin typeface="Century Gothic" panose="020B0502020202020204" pitchFamily="34" charset="0"/>
                        <a:ea typeface="Arial"/>
                        <a:cs typeface="Arial"/>
                        <a:sym typeface="Arial"/>
                      </a:endParaRPr>
                    </a:p>
                  </a:txBody>
                  <a:tcPr marL="68575" marR="68575" marT="0" marB="0">
                    <a:solidFill>
                      <a:srgbClr val="FA77B6"/>
                    </a:solidFill>
                  </a:tcPr>
                </a:tc>
                <a:tc>
                  <a:txBody>
                    <a:bodyPr/>
                    <a:lstStyle/>
                    <a:p>
                      <a:pPr marL="0" marR="0" lvl="0" indent="0" algn="l" rtl="0">
                        <a:lnSpc>
                          <a:spcPct val="115000"/>
                        </a:lnSpc>
                        <a:spcBef>
                          <a:spcPts val="0"/>
                        </a:spcBef>
                        <a:spcAft>
                          <a:spcPts val="0"/>
                        </a:spcAft>
                        <a:buNone/>
                      </a:pPr>
                      <a:endParaRPr sz="1200" dirty="0">
                        <a:latin typeface="Century Gothic" panose="020B0502020202020204" pitchFamily="34" charset="0"/>
                        <a:ea typeface="Arial"/>
                        <a:cs typeface="Arial"/>
                        <a:sym typeface="Arial"/>
                      </a:endParaRPr>
                    </a:p>
                  </a:txBody>
                  <a:tcPr marL="68575" marR="68575" marT="0" marB="0">
                    <a:solidFill>
                      <a:srgbClr val="FA77B6"/>
                    </a:solidFill>
                  </a:tcPr>
                </a:tc>
              </a:tr>
            </a:tbl>
          </a:graphicData>
        </a:graphic>
      </p:graphicFrame>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481"/>
        <p:cNvGrpSpPr/>
        <p:nvPr/>
      </p:nvGrpSpPr>
      <p:grpSpPr>
        <a:xfrm>
          <a:off x="0" y="0"/>
          <a:ext cx="0" cy="0"/>
          <a:chOff x="0" y="0"/>
          <a:chExt cx="0" cy="0"/>
        </a:xfrm>
      </p:grpSpPr>
      <p:graphicFrame>
        <p:nvGraphicFramePr>
          <p:cNvPr id="482" name="Google Shape;482;g30d7ba47f4a_0_0"/>
          <p:cNvGraphicFramePr/>
          <p:nvPr>
            <p:extLst>
              <p:ext uri="{D42A27DB-BD31-4B8C-83A1-F6EECF244321}">
                <p14:modId xmlns:p14="http://schemas.microsoft.com/office/powerpoint/2010/main" val="1503121643"/>
              </p:ext>
            </p:extLst>
          </p:nvPr>
        </p:nvGraphicFramePr>
        <p:xfrm>
          <a:off x="2560488" y="1314852"/>
          <a:ext cx="9631512" cy="5543148"/>
        </p:xfrm>
        <a:graphic>
          <a:graphicData uri="http://schemas.openxmlformats.org/drawingml/2006/table">
            <a:tbl>
              <a:tblPr firstRow="1" bandRow="1">
                <a:noFill/>
                <a:tableStyleId>{0E11DAA7-9F33-403E-99FB-BAC35A1AEA4F}</a:tableStyleId>
              </a:tblPr>
              <a:tblGrid>
                <a:gridCol w="1938898"/>
                <a:gridCol w="1967060"/>
                <a:gridCol w="1996776"/>
                <a:gridCol w="2024938"/>
                <a:gridCol w="1703840"/>
              </a:tblGrid>
              <a:tr h="917726">
                <a:tc gridSpan="5">
                  <a:txBody>
                    <a:bodyPr/>
                    <a:lstStyle/>
                    <a:p>
                      <a:pPr marL="0" marR="0" lvl="0" indent="0" algn="ctr" rtl="0">
                        <a:spcBef>
                          <a:spcPts val="0"/>
                        </a:spcBef>
                        <a:spcAft>
                          <a:spcPts val="0"/>
                        </a:spcAft>
                        <a:buNone/>
                      </a:pPr>
                      <a:r>
                        <a:rPr lang="it-IT" sz="2000" dirty="0">
                          <a:latin typeface="Times New Roman"/>
                          <a:ea typeface="Times New Roman"/>
                          <a:cs typeface="Times New Roman"/>
                          <a:sym typeface="Times New Roman"/>
                        </a:rPr>
                        <a:t>2024-2025</a:t>
                      </a:r>
                      <a:endParaRPr dirty="0"/>
                    </a:p>
                  </a:txBody>
                  <a:tcPr marL="91450" marR="91450" marT="45725" marB="45725">
                    <a:solidFill>
                      <a:srgbClr val="F63790"/>
                    </a:solidFill>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r>
              <a:tr h="564750">
                <a:tc>
                  <a:txBody>
                    <a:bodyPr/>
                    <a:lstStyle/>
                    <a:p>
                      <a:pPr marL="0" marR="0" lvl="0" indent="0" algn="ctr" rtl="0">
                        <a:lnSpc>
                          <a:spcPct val="100000"/>
                        </a:lnSpc>
                        <a:spcBef>
                          <a:spcPts val="0"/>
                        </a:spcBef>
                        <a:spcAft>
                          <a:spcPts val="0"/>
                        </a:spcAft>
                        <a:buNone/>
                      </a:pPr>
                      <a:endParaRPr sz="1400" b="1" dirty="0">
                        <a:latin typeface="Century Gothic" panose="020B0502020202020204" pitchFamily="34" charset="0"/>
                        <a:ea typeface="Arial"/>
                        <a:cs typeface="Arial"/>
                        <a:sym typeface="Arial"/>
                      </a:endParaRPr>
                    </a:p>
                  </a:txBody>
                  <a:tcPr marL="91450" marR="91450" marT="45725" marB="45725">
                    <a:solidFill>
                      <a:schemeClr val="accent1">
                        <a:lumMod val="20000"/>
                        <a:lumOff val="80000"/>
                      </a:schemeClr>
                    </a:solidFill>
                  </a:tcPr>
                </a:tc>
                <a:tc>
                  <a:txBody>
                    <a:bodyPr/>
                    <a:lstStyle/>
                    <a:p>
                      <a:pPr marL="0" marR="0" lvl="0" indent="0" algn="ctr" rtl="0">
                        <a:lnSpc>
                          <a:spcPct val="100000"/>
                        </a:lnSpc>
                        <a:spcBef>
                          <a:spcPts val="0"/>
                        </a:spcBef>
                        <a:spcAft>
                          <a:spcPts val="0"/>
                        </a:spcAft>
                        <a:buNone/>
                      </a:pPr>
                      <a:r>
                        <a:rPr lang="it-IT" sz="1400" b="1" dirty="0">
                          <a:latin typeface="Century Gothic" panose="020B0502020202020204" pitchFamily="34" charset="0"/>
                          <a:ea typeface="Arial"/>
                          <a:cs typeface="Arial"/>
                          <a:sym typeface="Arial"/>
                        </a:rPr>
                        <a:t>DOCENTE</a:t>
                      </a:r>
                      <a:endParaRPr sz="1400" dirty="0">
                        <a:latin typeface="Century Gothic" panose="020B0502020202020204" pitchFamily="34" charset="0"/>
                      </a:endParaRPr>
                    </a:p>
                  </a:txBody>
                  <a:tcPr marL="91450" marR="91450" marT="45725" marB="45725">
                    <a:solidFill>
                      <a:schemeClr val="accent1">
                        <a:lumMod val="20000"/>
                        <a:lumOff val="80000"/>
                      </a:schemeClr>
                    </a:solidFill>
                  </a:tcPr>
                </a:tc>
                <a:tc>
                  <a:txBody>
                    <a:bodyPr/>
                    <a:lstStyle/>
                    <a:p>
                      <a:pPr marL="0" marR="0" lvl="0" indent="0" algn="ctr" rtl="0">
                        <a:lnSpc>
                          <a:spcPct val="100000"/>
                        </a:lnSpc>
                        <a:spcBef>
                          <a:spcPts val="0"/>
                        </a:spcBef>
                        <a:spcAft>
                          <a:spcPts val="0"/>
                        </a:spcAft>
                        <a:buNone/>
                      </a:pPr>
                      <a:r>
                        <a:rPr lang="it-IT" sz="1400" b="1" dirty="0">
                          <a:latin typeface="Century Gothic" panose="020B0502020202020204" pitchFamily="34" charset="0"/>
                          <a:ea typeface="Arial"/>
                          <a:cs typeface="Arial"/>
                          <a:sym typeface="Arial"/>
                        </a:rPr>
                        <a:t>CLASSE 1</a:t>
                      </a:r>
                      <a:endParaRPr sz="1400" dirty="0">
                        <a:latin typeface="Century Gothic" panose="020B0502020202020204" pitchFamily="34" charset="0"/>
                      </a:endParaRPr>
                    </a:p>
                  </a:txBody>
                  <a:tcPr marL="91450" marR="91450" marT="45725" marB="45725">
                    <a:solidFill>
                      <a:schemeClr val="accent1">
                        <a:lumMod val="20000"/>
                        <a:lumOff val="80000"/>
                      </a:schemeClr>
                    </a:solidFill>
                  </a:tcPr>
                </a:tc>
                <a:tc>
                  <a:txBody>
                    <a:bodyPr/>
                    <a:lstStyle/>
                    <a:p>
                      <a:pPr marL="0" marR="0" lvl="0" indent="0" algn="ctr" rtl="0">
                        <a:lnSpc>
                          <a:spcPct val="100000"/>
                        </a:lnSpc>
                        <a:spcBef>
                          <a:spcPts val="0"/>
                        </a:spcBef>
                        <a:spcAft>
                          <a:spcPts val="0"/>
                        </a:spcAft>
                        <a:buClr>
                          <a:schemeClr val="dk1"/>
                        </a:buClr>
                        <a:buSzPts val="1000"/>
                        <a:buFont typeface="Arial"/>
                        <a:buNone/>
                      </a:pPr>
                      <a:r>
                        <a:rPr lang="it-IT" sz="1400" b="1">
                          <a:latin typeface="Century Gothic" panose="020B0502020202020204" pitchFamily="34" charset="0"/>
                          <a:ea typeface="Arial"/>
                          <a:cs typeface="Arial"/>
                          <a:sym typeface="Arial"/>
                        </a:rPr>
                        <a:t>CLASSE 2</a:t>
                      </a:r>
                      <a:endParaRPr sz="1400">
                        <a:latin typeface="Century Gothic" panose="020B0502020202020204" pitchFamily="34" charset="0"/>
                      </a:endParaRPr>
                    </a:p>
                  </a:txBody>
                  <a:tcPr marL="91450" marR="91450" marT="45725" marB="45725">
                    <a:solidFill>
                      <a:schemeClr val="accent1">
                        <a:lumMod val="20000"/>
                        <a:lumOff val="80000"/>
                      </a:schemeClr>
                    </a:solidFill>
                  </a:tcPr>
                </a:tc>
                <a:tc>
                  <a:txBody>
                    <a:bodyPr/>
                    <a:lstStyle/>
                    <a:p>
                      <a:pPr marL="0" marR="0" lvl="0" indent="0" algn="ctr" rtl="0">
                        <a:lnSpc>
                          <a:spcPct val="100000"/>
                        </a:lnSpc>
                        <a:spcBef>
                          <a:spcPts val="0"/>
                        </a:spcBef>
                        <a:spcAft>
                          <a:spcPts val="0"/>
                        </a:spcAft>
                        <a:buClr>
                          <a:schemeClr val="dk1"/>
                        </a:buClr>
                        <a:buSzPts val="1000"/>
                        <a:buFont typeface="Arial"/>
                        <a:buNone/>
                      </a:pPr>
                      <a:r>
                        <a:rPr lang="it-IT" sz="1400" b="1" dirty="0">
                          <a:latin typeface="Century Gothic" panose="020B0502020202020204" pitchFamily="34" charset="0"/>
                          <a:ea typeface="Arial"/>
                          <a:cs typeface="Arial"/>
                          <a:sym typeface="Arial"/>
                        </a:rPr>
                        <a:t>CLASSE 3</a:t>
                      </a:r>
                      <a:endParaRPr sz="1400" dirty="0">
                        <a:latin typeface="Century Gothic" panose="020B0502020202020204" pitchFamily="34" charset="0"/>
                      </a:endParaRPr>
                    </a:p>
                  </a:txBody>
                  <a:tcPr marL="91450" marR="91450" marT="45725" marB="45725">
                    <a:solidFill>
                      <a:schemeClr val="accent1">
                        <a:lumMod val="20000"/>
                        <a:lumOff val="80000"/>
                      </a:schemeClr>
                    </a:solidFill>
                  </a:tcPr>
                </a:tc>
              </a:tr>
              <a:tr h="536499">
                <a:tc>
                  <a:txBody>
                    <a:bodyPr/>
                    <a:lstStyle/>
                    <a:p>
                      <a:pPr marL="0" marR="0" lvl="0" indent="0" algn="l" rtl="0">
                        <a:lnSpc>
                          <a:spcPct val="115000"/>
                        </a:lnSpc>
                        <a:spcBef>
                          <a:spcPts val="0"/>
                        </a:spcBef>
                        <a:spcAft>
                          <a:spcPts val="0"/>
                        </a:spcAft>
                        <a:buNone/>
                      </a:pPr>
                      <a:r>
                        <a:rPr lang="it-IT" sz="1400" b="1" dirty="0">
                          <a:latin typeface="Century Gothic" panose="020B0502020202020204" pitchFamily="34" charset="0"/>
                          <a:ea typeface="Arial"/>
                          <a:cs typeface="Arial"/>
                          <a:sym typeface="Arial"/>
                        </a:rPr>
                        <a:t>SOSTEGNO</a:t>
                      </a:r>
                      <a:endParaRPr sz="1400" dirty="0">
                        <a:latin typeface="Century Gothic" panose="020B0502020202020204" pitchFamily="34" charset="0"/>
                      </a:endParaRPr>
                    </a:p>
                  </a:txBody>
                  <a:tcPr marL="68575" marR="68575" marT="0" marB="0">
                    <a:solidFill>
                      <a:srgbClr val="FA77B6"/>
                    </a:solidFill>
                  </a:tcPr>
                </a:tc>
                <a:tc>
                  <a:txBody>
                    <a:bodyPr/>
                    <a:lstStyle/>
                    <a:p>
                      <a:pPr marL="0" lvl="0" indent="0" algn="l" rtl="0">
                        <a:spcBef>
                          <a:spcPts val="0"/>
                        </a:spcBef>
                        <a:spcAft>
                          <a:spcPts val="0"/>
                        </a:spcAft>
                        <a:buNone/>
                      </a:pPr>
                      <a:r>
                        <a:rPr lang="it-IT">
                          <a:latin typeface="Century Gothic" panose="020B0502020202020204" pitchFamily="34" charset="0"/>
                        </a:rPr>
                        <a:t>SALERNO</a:t>
                      </a:r>
                      <a:endParaRPr>
                        <a:latin typeface="Century Gothic" panose="020B0502020202020204" pitchFamily="34" charset="0"/>
                      </a:endParaRPr>
                    </a:p>
                  </a:txBody>
                  <a:tcPr marL="68575" marR="68575" marT="0" marB="0">
                    <a:solidFill>
                      <a:srgbClr val="FA77B6"/>
                    </a:solidFill>
                  </a:tcPr>
                </a:tc>
                <a:tc>
                  <a:txBody>
                    <a:bodyPr/>
                    <a:lstStyle/>
                    <a:p>
                      <a:pPr marL="0" marR="0" lvl="0" indent="0" algn="l" rtl="0">
                        <a:lnSpc>
                          <a:spcPct val="115000"/>
                        </a:lnSpc>
                        <a:spcBef>
                          <a:spcPts val="0"/>
                        </a:spcBef>
                        <a:spcAft>
                          <a:spcPts val="0"/>
                        </a:spcAft>
                        <a:buNone/>
                      </a:pPr>
                      <a:endParaRPr sz="1200" dirty="0">
                        <a:latin typeface="Century Gothic" panose="020B0502020202020204" pitchFamily="34" charset="0"/>
                        <a:ea typeface="Times New Roman"/>
                        <a:cs typeface="Times New Roman"/>
                        <a:sym typeface="Times New Roman"/>
                      </a:endParaRPr>
                    </a:p>
                  </a:txBody>
                  <a:tcPr marL="68575" marR="68575" marT="0" marB="0">
                    <a:solidFill>
                      <a:srgbClr val="FA77B6"/>
                    </a:solidFill>
                  </a:tcPr>
                </a:tc>
                <a:tc>
                  <a:txBody>
                    <a:bodyPr/>
                    <a:lstStyle/>
                    <a:p>
                      <a:pPr marL="0" lvl="0" indent="0" algn="l" rtl="0">
                        <a:spcBef>
                          <a:spcPts val="0"/>
                        </a:spcBef>
                        <a:spcAft>
                          <a:spcPts val="0"/>
                        </a:spcAft>
                        <a:buNone/>
                      </a:pPr>
                      <a:r>
                        <a:rPr lang="it-IT" dirty="0">
                          <a:latin typeface="Century Gothic" panose="020B0502020202020204" pitchFamily="34" charset="0"/>
                        </a:rPr>
                        <a:t>2F</a:t>
                      </a:r>
                      <a:endParaRPr dirty="0">
                        <a:latin typeface="Century Gothic" panose="020B0502020202020204" pitchFamily="34" charset="0"/>
                      </a:endParaRPr>
                    </a:p>
                  </a:txBody>
                  <a:tcPr marL="68575" marR="68575" marT="0" marB="0">
                    <a:solidFill>
                      <a:srgbClr val="FA77B6"/>
                    </a:solidFill>
                  </a:tcPr>
                </a:tc>
                <a:tc>
                  <a:txBody>
                    <a:bodyPr/>
                    <a:lstStyle/>
                    <a:p>
                      <a:pPr marL="0" lvl="0" indent="0" algn="l" rtl="0">
                        <a:spcBef>
                          <a:spcPts val="0"/>
                        </a:spcBef>
                        <a:spcAft>
                          <a:spcPts val="0"/>
                        </a:spcAft>
                        <a:buNone/>
                      </a:pPr>
                      <a:endParaRPr dirty="0">
                        <a:latin typeface="Century Gothic" panose="020B0502020202020204" pitchFamily="34" charset="0"/>
                      </a:endParaRPr>
                    </a:p>
                  </a:txBody>
                  <a:tcPr marL="68575" marR="68575" marT="0" marB="0">
                    <a:solidFill>
                      <a:srgbClr val="FA77B6"/>
                    </a:solidFill>
                  </a:tcPr>
                </a:tc>
              </a:tr>
              <a:tr h="508300">
                <a:tc>
                  <a:txBody>
                    <a:bodyPr/>
                    <a:lstStyle/>
                    <a:p>
                      <a:pPr marL="0" marR="0" lvl="0" indent="0" algn="l" rtl="0">
                        <a:lnSpc>
                          <a:spcPct val="115000"/>
                        </a:lnSpc>
                        <a:spcBef>
                          <a:spcPts val="0"/>
                        </a:spcBef>
                        <a:spcAft>
                          <a:spcPts val="0"/>
                        </a:spcAft>
                        <a:buNone/>
                      </a:pPr>
                      <a:endParaRPr sz="1200" b="1" dirty="0">
                        <a:latin typeface="Century Gothic" panose="020B0502020202020204" pitchFamily="34" charset="0"/>
                        <a:ea typeface="Arial"/>
                        <a:cs typeface="Arial"/>
                        <a:sym typeface="Arial"/>
                      </a:endParaRPr>
                    </a:p>
                  </a:txBody>
                  <a:tcPr marL="68575" marR="68575" marT="0" marB="0">
                    <a:solidFill>
                      <a:srgbClr val="FAD1DA"/>
                    </a:solidFill>
                  </a:tcPr>
                </a:tc>
                <a:tc>
                  <a:txBody>
                    <a:bodyPr/>
                    <a:lstStyle/>
                    <a:p>
                      <a:pPr marL="0" lvl="0" indent="0" algn="l" rtl="0">
                        <a:spcBef>
                          <a:spcPts val="0"/>
                        </a:spcBef>
                        <a:spcAft>
                          <a:spcPts val="0"/>
                        </a:spcAft>
                        <a:buNone/>
                      </a:pPr>
                      <a:r>
                        <a:rPr lang="it-IT" dirty="0">
                          <a:latin typeface="Century Gothic" panose="020B0502020202020204" pitchFamily="34" charset="0"/>
                        </a:rPr>
                        <a:t>PERSICHELLA</a:t>
                      </a:r>
                      <a:endParaRPr dirty="0">
                        <a:latin typeface="Century Gothic" panose="020B0502020202020204" pitchFamily="34" charset="0"/>
                      </a:endParaRPr>
                    </a:p>
                  </a:txBody>
                  <a:tcPr marL="68575" marR="68575" marT="0" marB="0">
                    <a:solidFill>
                      <a:srgbClr val="FAD1DA"/>
                    </a:solidFill>
                  </a:tcPr>
                </a:tc>
                <a:tc>
                  <a:txBody>
                    <a:bodyPr/>
                    <a:lstStyle/>
                    <a:p>
                      <a:pPr marL="0" marR="0" lvl="0" indent="0" algn="l" rtl="0">
                        <a:lnSpc>
                          <a:spcPct val="115000"/>
                        </a:lnSpc>
                        <a:spcBef>
                          <a:spcPts val="0"/>
                        </a:spcBef>
                        <a:spcAft>
                          <a:spcPts val="0"/>
                        </a:spcAft>
                        <a:buNone/>
                      </a:pPr>
                      <a:r>
                        <a:rPr lang="it-IT" sz="1200">
                          <a:latin typeface="Century Gothic" panose="020B0502020202020204" pitchFamily="34" charset="0"/>
                          <a:ea typeface="Times New Roman"/>
                          <a:cs typeface="Times New Roman"/>
                          <a:sym typeface="Times New Roman"/>
                        </a:rPr>
                        <a:t>1F</a:t>
                      </a:r>
                      <a:endParaRPr sz="1200">
                        <a:latin typeface="Century Gothic" panose="020B0502020202020204" pitchFamily="34" charset="0"/>
                        <a:ea typeface="Times New Roman"/>
                        <a:cs typeface="Times New Roman"/>
                        <a:sym typeface="Times New Roman"/>
                      </a:endParaRPr>
                    </a:p>
                  </a:txBody>
                  <a:tcPr marL="68575" marR="68575" marT="0" marB="0">
                    <a:solidFill>
                      <a:srgbClr val="FAD1DA"/>
                    </a:solidFill>
                  </a:tcPr>
                </a:tc>
                <a:tc>
                  <a:txBody>
                    <a:bodyPr/>
                    <a:lstStyle/>
                    <a:p>
                      <a:pPr marL="0" lvl="0" indent="0" algn="l" rtl="0">
                        <a:spcBef>
                          <a:spcPts val="0"/>
                        </a:spcBef>
                        <a:spcAft>
                          <a:spcPts val="0"/>
                        </a:spcAft>
                        <a:buNone/>
                      </a:pPr>
                      <a:endParaRPr dirty="0">
                        <a:latin typeface="Century Gothic" panose="020B0502020202020204" pitchFamily="34" charset="0"/>
                      </a:endParaRPr>
                    </a:p>
                  </a:txBody>
                  <a:tcPr marL="68575" marR="68575" marT="0" marB="0">
                    <a:solidFill>
                      <a:srgbClr val="FAD1DA"/>
                    </a:solidFill>
                  </a:tcPr>
                </a:tc>
                <a:tc>
                  <a:txBody>
                    <a:bodyPr/>
                    <a:lstStyle/>
                    <a:p>
                      <a:pPr marL="0" lvl="0" indent="0" algn="l" rtl="0">
                        <a:spcBef>
                          <a:spcPts val="0"/>
                        </a:spcBef>
                        <a:spcAft>
                          <a:spcPts val="0"/>
                        </a:spcAft>
                        <a:buNone/>
                      </a:pPr>
                      <a:endParaRPr>
                        <a:latin typeface="Century Gothic" panose="020B0502020202020204" pitchFamily="34" charset="0"/>
                      </a:endParaRPr>
                    </a:p>
                  </a:txBody>
                  <a:tcPr marL="68575" marR="68575" marT="0" marB="0">
                    <a:solidFill>
                      <a:srgbClr val="FAD1DA"/>
                    </a:solidFill>
                  </a:tcPr>
                </a:tc>
              </a:tr>
              <a:tr h="601798">
                <a:tc>
                  <a:txBody>
                    <a:bodyPr/>
                    <a:lstStyle/>
                    <a:p>
                      <a:pPr marL="0" marR="0" lvl="0" indent="0" algn="l" rtl="0">
                        <a:lnSpc>
                          <a:spcPct val="115000"/>
                        </a:lnSpc>
                        <a:spcBef>
                          <a:spcPts val="0"/>
                        </a:spcBef>
                        <a:spcAft>
                          <a:spcPts val="0"/>
                        </a:spcAft>
                        <a:buNone/>
                      </a:pPr>
                      <a:endParaRPr sz="1200" b="1" dirty="0">
                        <a:latin typeface="Century Gothic" panose="020B0502020202020204" pitchFamily="34" charset="0"/>
                        <a:ea typeface="Arial"/>
                        <a:cs typeface="Arial"/>
                        <a:sym typeface="Arial"/>
                      </a:endParaRPr>
                    </a:p>
                  </a:txBody>
                  <a:tcPr marL="68575" marR="68575" marT="0" marB="0">
                    <a:solidFill>
                      <a:schemeClr val="accent2">
                        <a:lumMod val="40000"/>
                        <a:lumOff val="60000"/>
                      </a:schemeClr>
                    </a:solidFill>
                  </a:tcPr>
                </a:tc>
                <a:tc>
                  <a:txBody>
                    <a:bodyPr/>
                    <a:lstStyle/>
                    <a:p>
                      <a:pPr marL="0" lvl="0" indent="0" algn="l" rtl="0">
                        <a:spcBef>
                          <a:spcPts val="0"/>
                        </a:spcBef>
                        <a:spcAft>
                          <a:spcPts val="0"/>
                        </a:spcAft>
                        <a:buNone/>
                      </a:pPr>
                      <a:r>
                        <a:rPr lang="it-IT" dirty="0">
                          <a:latin typeface="Century Gothic" panose="020B0502020202020204" pitchFamily="34" charset="0"/>
                        </a:rPr>
                        <a:t>DI PIERRO</a:t>
                      </a:r>
                      <a:endParaRPr dirty="0">
                        <a:latin typeface="Century Gothic" panose="020B0502020202020204" pitchFamily="34" charset="0"/>
                      </a:endParaRPr>
                    </a:p>
                  </a:txBody>
                  <a:tcPr marL="68575" marR="68575" marT="0" marB="0">
                    <a:solidFill>
                      <a:srgbClr val="FA77B6"/>
                    </a:solidFill>
                  </a:tcPr>
                </a:tc>
                <a:tc>
                  <a:txBody>
                    <a:bodyPr/>
                    <a:lstStyle/>
                    <a:p>
                      <a:pPr marL="0" lvl="0" indent="0" algn="l" rtl="0">
                        <a:spcBef>
                          <a:spcPts val="0"/>
                        </a:spcBef>
                        <a:spcAft>
                          <a:spcPts val="0"/>
                        </a:spcAft>
                        <a:buNone/>
                      </a:pPr>
                      <a:r>
                        <a:rPr lang="it-IT" dirty="0">
                          <a:latin typeface="Century Gothic" panose="020B0502020202020204" pitchFamily="34" charset="0"/>
                        </a:rPr>
                        <a:t>1B</a:t>
                      </a:r>
                      <a:endParaRPr dirty="0">
                        <a:latin typeface="Century Gothic" panose="020B0502020202020204" pitchFamily="34" charset="0"/>
                      </a:endParaRPr>
                    </a:p>
                  </a:txBody>
                  <a:tcPr marL="68575" marR="68575" marT="0" marB="0">
                    <a:solidFill>
                      <a:srgbClr val="FA77B6"/>
                    </a:solidFill>
                  </a:tcPr>
                </a:tc>
                <a:tc>
                  <a:txBody>
                    <a:bodyPr/>
                    <a:lstStyle/>
                    <a:p>
                      <a:pPr marL="0" marR="0" lvl="0" indent="0" algn="l" rtl="0">
                        <a:lnSpc>
                          <a:spcPct val="115000"/>
                        </a:lnSpc>
                        <a:spcBef>
                          <a:spcPts val="0"/>
                        </a:spcBef>
                        <a:spcAft>
                          <a:spcPts val="0"/>
                        </a:spcAft>
                        <a:buNone/>
                      </a:pPr>
                      <a:endParaRPr sz="1200" dirty="0">
                        <a:latin typeface="Century Gothic" panose="020B0502020202020204" pitchFamily="34" charset="0"/>
                        <a:ea typeface="Times New Roman"/>
                        <a:cs typeface="Times New Roman"/>
                        <a:sym typeface="Times New Roman"/>
                      </a:endParaRPr>
                    </a:p>
                  </a:txBody>
                  <a:tcPr marL="68575" marR="68575" marT="0" marB="0">
                    <a:solidFill>
                      <a:srgbClr val="FA77B6"/>
                    </a:solidFill>
                  </a:tcPr>
                </a:tc>
                <a:tc>
                  <a:txBody>
                    <a:bodyPr/>
                    <a:lstStyle/>
                    <a:p>
                      <a:pPr marL="0" marR="0" lvl="0" indent="0" algn="l" rtl="0">
                        <a:lnSpc>
                          <a:spcPct val="115000"/>
                        </a:lnSpc>
                        <a:spcBef>
                          <a:spcPts val="0"/>
                        </a:spcBef>
                        <a:spcAft>
                          <a:spcPts val="0"/>
                        </a:spcAft>
                        <a:buNone/>
                      </a:pPr>
                      <a:endParaRPr sz="1200" dirty="0">
                        <a:latin typeface="Century Gothic" panose="020B0502020202020204" pitchFamily="34" charset="0"/>
                        <a:ea typeface="Times New Roman"/>
                        <a:cs typeface="Times New Roman"/>
                        <a:sym typeface="Times New Roman"/>
                      </a:endParaRPr>
                    </a:p>
                  </a:txBody>
                  <a:tcPr marL="68575" marR="68575" marT="0" marB="0">
                    <a:solidFill>
                      <a:srgbClr val="FA77B6"/>
                    </a:solidFill>
                  </a:tcPr>
                </a:tc>
              </a:tr>
              <a:tr h="482815">
                <a:tc>
                  <a:txBody>
                    <a:bodyPr/>
                    <a:lstStyle/>
                    <a:p>
                      <a:pPr marL="0" marR="0" lvl="0" indent="0" algn="l" rtl="0">
                        <a:lnSpc>
                          <a:spcPct val="115000"/>
                        </a:lnSpc>
                        <a:spcBef>
                          <a:spcPts val="0"/>
                        </a:spcBef>
                        <a:spcAft>
                          <a:spcPts val="0"/>
                        </a:spcAft>
                        <a:buNone/>
                      </a:pPr>
                      <a:endParaRPr sz="1200" b="1">
                        <a:latin typeface="Century Gothic" panose="020B0502020202020204" pitchFamily="34" charset="0"/>
                        <a:ea typeface="Arial"/>
                        <a:cs typeface="Arial"/>
                        <a:sym typeface="Arial"/>
                      </a:endParaRPr>
                    </a:p>
                  </a:txBody>
                  <a:tcPr marL="68575" marR="68575" marT="0" marB="0">
                    <a:solidFill>
                      <a:srgbClr val="FAD1DA"/>
                    </a:solidFill>
                  </a:tcPr>
                </a:tc>
                <a:tc>
                  <a:txBody>
                    <a:bodyPr/>
                    <a:lstStyle/>
                    <a:p>
                      <a:pPr marL="0" lvl="0" indent="0" algn="l" rtl="0">
                        <a:spcBef>
                          <a:spcPts val="0"/>
                        </a:spcBef>
                        <a:spcAft>
                          <a:spcPts val="0"/>
                        </a:spcAft>
                        <a:buNone/>
                      </a:pPr>
                      <a:r>
                        <a:rPr lang="it-IT">
                          <a:latin typeface="Century Gothic" panose="020B0502020202020204" pitchFamily="34" charset="0"/>
                        </a:rPr>
                        <a:t>DI GIUSEPPE</a:t>
                      </a:r>
                      <a:endParaRPr>
                        <a:latin typeface="Century Gothic" panose="020B0502020202020204" pitchFamily="34" charset="0"/>
                      </a:endParaRPr>
                    </a:p>
                  </a:txBody>
                  <a:tcPr marL="68575" marR="68575" marT="0" marB="0">
                    <a:solidFill>
                      <a:srgbClr val="FAD1DA"/>
                    </a:solidFill>
                  </a:tcPr>
                </a:tc>
                <a:tc>
                  <a:txBody>
                    <a:bodyPr/>
                    <a:lstStyle/>
                    <a:p>
                      <a:pPr marL="0" lvl="0" indent="0" algn="l" rtl="0">
                        <a:spcBef>
                          <a:spcPts val="0"/>
                        </a:spcBef>
                        <a:spcAft>
                          <a:spcPts val="0"/>
                        </a:spcAft>
                        <a:buNone/>
                      </a:pPr>
                      <a:r>
                        <a:rPr lang="it-IT" dirty="0">
                          <a:latin typeface="Century Gothic" panose="020B0502020202020204" pitchFamily="34" charset="0"/>
                        </a:rPr>
                        <a:t>2B</a:t>
                      </a:r>
                      <a:endParaRPr dirty="0">
                        <a:latin typeface="Century Gothic" panose="020B0502020202020204" pitchFamily="34" charset="0"/>
                      </a:endParaRPr>
                    </a:p>
                  </a:txBody>
                  <a:tcPr marL="68575" marR="68575" marT="0" marB="0">
                    <a:solidFill>
                      <a:srgbClr val="FAD1DA"/>
                    </a:solidFill>
                  </a:tcPr>
                </a:tc>
                <a:tc>
                  <a:txBody>
                    <a:bodyPr/>
                    <a:lstStyle/>
                    <a:p>
                      <a:pPr marL="0" marR="0" lvl="0" indent="0" algn="l" rtl="0">
                        <a:lnSpc>
                          <a:spcPct val="115000"/>
                        </a:lnSpc>
                        <a:spcBef>
                          <a:spcPts val="0"/>
                        </a:spcBef>
                        <a:spcAft>
                          <a:spcPts val="0"/>
                        </a:spcAft>
                        <a:buNone/>
                      </a:pPr>
                      <a:endParaRPr sz="1200" dirty="0">
                        <a:latin typeface="Century Gothic" panose="020B0502020202020204" pitchFamily="34" charset="0"/>
                        <a:ea typeface="Times New Roman"/>
                        <a:cs typeface="Times New Roman"/>
                        <a:sym typeface="Times New Roman"/>
                      </a:endParaRPr>
                    </a:p>
                  </a:txBody>
                  <a:tcPr marL="68575" marR="68575" marT="0" marB="0">
                    <a:solidFill>
                      <a:srgbClr val="FAD1DA"/>
                    </a:solidFill>
                  </a:tcPr>
                </a:tc>
                <a:tc>
                  <a:txBody>
                    <a:bodyPr/>
                    <a:lstStyle/>
                    <a:p>
                      <a:pPr marL="0" marR="0" lvl="0" indent="0" algn="l" rtl="0">
                        <a:lnSpc>
                          <a:spcPct val="115000"/>
                        </a:lnSpc>
                        <a:spcBef>
                          <a:spcPts val="0"/>
                        </a:spcBef>
                        <a:spcAft>
                          <a:spcPts val="0"/>
                        </a:spcAft>
                        <a:buNone/>
                      </a:pPr>
                      <a:endParaRPr sz="1200" dirty="0">
                        <a:latin typeface="Century Gothic" panose="020B0502020202020204" pitchFamily="34" charset="0"/>
                        <a:ea typeface="Times New Roman"/>
                        <a:cs typeface="Times New Roman"/>
                        <a:sym typeface="Times New Roman"/>
                      </a:endParaRPr>
                    </a:p>
                  </a:txBody>
                  <a:tcPr marL="68575" marR="68575" marT="0" marB="0">
                    <a:solidFill>
                      <a:srgbClr val="FAD1DA"/>
                    </a:solidFill>
                  </a:tcPr>
                </a:tc>
              </a:tr>
              <a:tr h="482815">
                <a:tc>
                  <a:txBody>
                    <a:bodyPr/>
                    <a:lstStyle/>
                    <a:p>
                      <a:pPr marL="0" marR="0" lvl="0" indent="0" algn="l" rtl="0">
                        <a:lnSpc>
                          <a:spcPct val="115000"/>
                        </a:lnSpc>
                        <a:spcBef>
                          <a:spcPts val="0"/>
                        </a:spcBef>
                        <a:spcAft>
                          <a:spcPts val="0"/>
                        </a:spcAft>
                        <a:buNone/>
                      </a:pPr>
                      <a:endParaRPr sz="1200" b="1" dirty="0">
                        <a:latin typeface="Century Gothic" panose="020B0502020202020204" pitchFamily="34" charset="0"/>
                        <a:ea typeface="Arial"/>
                        <a:cs typeface="Arial"/>
                        <a:sym typeface="Arial"/>
                      </a:endParaRPr>
                    </a:p>
                  </a:txBody>
                  <a:tcPr marL="68575" marR="68575" marT="0" marB="0">
                    <a:solidFill>
                      <a:schemeClr val="accent2">
                        <a:lumMod val="40000"/>
                        <a:lumOff val="60000"/>
                      </a:schemeClr>
                    </a:solidFill>
                  </a:tcPr>
                </a:tc>
                <a:tc>
                  <a:txBody>
                    <a:bodyPr/>
                    <a:lstStyle/>
                    <a:p>
                      <a:pPr marL="0" lvl="0" indent="0" algn="l" rtl="0">
                        <a:spcBef>
                          <a:spcPts val="0"/>
                        </a:spcBef>
                        <a:spcAft>
                          <a:spcPts val="0"/>
                        </a:spcAft>
                        <a:buNone/>
                      </a:pPr>
                      <a:endParaRPr dirty="0">
                        <a:latin typeface="Century Gothic" panose="020B0502020202020204" pitchFamily="34" charset="0"/>
                      </a:endParaRPr>
                    </a:p>
                  </a:txBody>
                  <a:tcPr marL="68575" marR="68575" marT="0" marB="0">
                    <a:solidFill>
                      <a:schemeClr val="accent2">
                        <a:lumMod val="40000"/>
                        <a:lumOff val="60000"/>
                      </a:schemeClr>
                    </a:solidFill>
                  </a:tcPr>
                </a:tc>
                <a:tc>
                  <a:txBody>
                    <a:bodyPr/>
                    <a:lstStyle/>
                    <a:p>
                      <a:pPr marL="0" lvl="0" indent="0" algn="l" rtl="0">
                        <a:spcBef>
                          <a:spcPts val="0"/>
                        </a:spcBef>
                        <a:spcAft>
                          <a:spcPts val="0"/>
                        </a:spcAft>
                        <a:buNone/>
                      </a:pPr>
                      <a:endParaRPr dirty="0">
                        <a:latin typeface="Century Gothic" panose="020B0502020202020204" pitchFamily="34" charset="0"/>
                      </a:endParaRPr>
                    </a:p>
                  </a:txBody>
                  <a:tcPr marL="68575" marR="68575" marT="0" marB="0">
                    <a:solidFill>
                      <a:schemeClr val="accent2">
                        <a:lumMod val="40000"/>
                        <a:lumOff val="60000"/>
                      </a:schemeClr>
                    </a:solidFill>
                  </a:tcPr>
                </a:tc>
                <a:tc>
                  <a:txBody>
                    <a:bodyPr/>
                    <a:lstStyle/>
                    <a:p>
                      <a:pPr marL="0" marR="0" lvl="0" indent="0" algn="l" rtl="0">
                        <a:lnSpc>
                          <a:spcPct val="115000"/>
                        </a:lnSpc>
                        <a:spcBef>
                          <a:spcPts val="0"/>
                        </a:spcBef>
                        <a:spcAft>
                          <a:spcPts val="0"/>
                        </a:spcAft>
                        <a:buNone/>
                      </a:pPr>
                      <a:endParaRPr sz="1200" dirty="0">
                        <a:latin typeface="Century Gothic" panose="020B0502020202020204" pitchFamily="34" charset="0"/>
                        <a:ea typeface="Times New Roman"/>
                        <a:cs typeface="Times New Roman"/>
                        <a:sym typeface="Times New Roman"/>
                      </a:endParaRPr>
                    </a:p>
                  </a:txBody>
                  <a:tcPr marL="68575" marR="68575" marT="0" marB="0">
                    <a:solidFill>
                      <a:schemeClr val="accent2">
                        <a:lumMod val="40000"/>
                        <a:lumOff val="60000"/>
                      </a:schemeClr>
                    </a:solidFill>
                  </a:tcPr>
                </a:tc>
                <a:tc>
                  <a:txBody>
                    <a:bodyPr/>
                    <a:lstStyle/>
                    <a:p>
                      <a:pPr marL="0" marR="0" lvl="0" indent="0" algn="l" rtl="0">
                        <a:lnSpc>
                          <a:spcPct val="115000"/>
                        </a:lnSpc>
                        <a:spcBef>
                          <a:spcPts val="0"/>
                        </a:spcBef>
                        <a:spcAft>
                          <a:spcPts val="0"/>
                        </a:spcAft>
                        <a:buNone/>
                      </a:pPr>
                      <a:endParaRPr sz="1200" dirty="0">
                        <a:latin typeface="Century Gothic" panose="020B0502020202020204" pitchFamily="34" charset="0"/>
                        <a:ea typeface="Times New Roman"/>
                        <a:cs typeface="Times New Roman"/>
                        <a:sym typeface="Times New Roman"/>
                      </a:endParaRPr>
                    </a:p>
                  </a:txBody>
                  <a:tcPr marL="68575" marR="68575" marT="0" marB="0">
                    <a:solidFill>
                      <a:schemeClr val="accent2">
                        <a:lumMod val="40000"/>
                        <a:lumOff val="60000"/>
                      </a:schemeClr>
                    </a:solidFill>
                  </a:tcPr>
                </a:tc>
              </a:tr>
              <a:tr h="482815">
                <a:tc>
                  <a:txBody>
                    <a:bodyPr/>
                    <a:lstStyle/>
                    <a:p>
                      <a:pPr marL="0" marR="0" lvl="0" indent="0" algn="l" rtl="0">
                        <a:lnSpc>
                          <a:spcPct val="115000"/>
                        </a:lnSpc>
                        <a:spcBef>
                          <a:spcPts val="0"/>
                        </a:spcBef>
                        <a:spcAft>
                          <a:spcPts val="0"/>
                        </a:spcAft>
                        <a:buNone/>
                      </a:pPr>
                      <a:endParaRPr sz="1200" b="1">
                        <a:latin typeface="Century Gothic" panose="020B0502020202020204" pitchFamily="34" charset="0"/>
                        <a:ea typeface="Arial"/>
                        <a:cs typeface="Arial"/>
                        <a:sym typeface="Arial"/>
                      </a:endParaRPr>
                    </a:p>
                  </a:txBody>
                  <a:tcPr marL="68575" marR="68575" marT="0" marB="0">
                    <a:solidFill>
                      <a:srgbClr val="FAD1DA"/>
                    </a:solidFill>
                  </a:tcPr>
                </a:tc>
                <a:tc>
                  <a:txBody>
                    <a:bodyPr/>
                    <a:lstStyle/>
                    <a:p>
                      <a:pPr marL="0" lvl="0" indent="0" algn="l" rtl="0">
                        <a:spcBef>
                          <a:spcPts val="0"/>
                        </a:spcBef>
                        <a:spcAft>
                          <a:spcPts val="0"/>
                        </a:spcAft>
                        <a:buNone/>
                      </a:pPr>
                      <a:endParaRPr>
                        <a:latin typeface="Century Gothic" panose="020B0502020202020204" pitchFamily="34" charset="0"/>
                      </a:endParaRPr>
                    </a:p>
                  </a:txBody>
                  <a:tcPr marL="68575" marR="68575" marT="0" marB="0">
                    <a:solidFill>
                      <a:srgbClr val="FAD1DA"/>
                    </a:solidFill>
                  </a:tcPr>
                </a:tc>
                <a:tc>
                  <a:txBody>
                    <a:bodyPr/>
                    <a:lstStyle/>
                    <a:p>
                      <a:pPr marL="0" lvl="0" indent="0" algn="l" rtl="0">
                        <a:spcBef>
                          <a:spcPts val="0"/>
                        </a:spcBef>
                        <a:spcAft>
                          <a:spcPts val="0"/>
                        </a:spcAft>
                        <a:buNone/>
                      </a:pPr>
                      <a:endParaRPr dirty="0">
                        <a:latin typeface="Century Gothic" panose="020B0502020202020204" pitchFamily="34" charset="0"/>
                      </a:endParaRPr>
                    </a:p>
                  </a:txBody>
                  <a:tcPr marL="68575" marR="68575" marT="0" marB="0">
                    <a:solidFill>
                      <a:srgbClr val="FAD1DA"/>
                    </a:solidFill>
                  </a:tcPr>
                </a:tc>
                <a:tc>
                  <a:txBody>
                    <a:bodyPr/>
                    <a:lstStyle/>
                    <a:p>
                      <a:pPr marL="0" marR="0" lvl="0" indent="0" algn="l" rtl="0">
                        <a:lnSpc>
                          <a:spcPct val="115000"/>
                        </a:lnSpc>
                        <a:spcBef>
                          <a:spcPts val="0"/>
                        </a:spcBef>
                        <a:spcAft>
                          <a:spcPts val="0"/>
                        </a:spcAft>
                        <a:buNone/>
                      </a:pPr>
                      <a:endParaRPr sz="1200" dirty="0">
                        <a:latin typeface="Century Gothic" panose="020B0502020202020204" pitchFamily="34" charset="0"/>
                        <a:ea typeface="Times New Roman"/>
                        <a:cs typeface="Times New Roman"/>
                        <a:sym typeface="Times New Roman"/>
                      </a:endParaRPr>
                    </a:p>
                  </a:txBody>
                  <a:tcPr marL="68575" marR="68575" marT="0" marB="0">
                    <a:solidFill>
                      <a:srgbClr val="FAD1DA"/>
                    </a:solidFill>
                  </a:tcPr>
                </a:tc>
                <a:tc>
                  <a:txBody>
                    <a:bodyPr/>
                    <a:lstStyle/>
                    <a:p>
                      <a:pPr marL="0" marR="0" lvl="0" indent="0" algn="l" rtl="0">
                        <a:lnSpc>
                          <a:spcPct val="115000"/>
                        </a:lnSpc>
                        <a:spcBef>
                          <a:spcPts val="0"/>
                        </a:spcBef>
                        <a:spcAft>
                          <a:spcPts val="0"/>
                        </a:spcAft>
                        <a:buNone/>
                      </a:pPr>
                      <a:endParaRPr sz="1200" dirty="0">
                        <a:latin typeface="Century Gothic" panose="020B0502020202020204" pitchFamily="34" charset="0"/>
                        <a:ea typeface="Times New Roman"/>
                        <a:cs typeface="Times New Roman"/>
                        <a:sym typeface="Times New Roman"/>
                      </a:endParaRPr>
                    </a:p>
                  </a:txBody>
                  <a:tcPr marL="68575" marR="68575" marT="0" marB="0">
                    <a:solidFill>
                      <a:srgbClr val="FAD1DA"/>
                    </a:solidFill>
                  </a:tcPr>
                </a:tc>
              </a:tr>
              <a:tr h="482815">
                <a:tc>
                  <a:txBody>
                    <a:bodyPr/>
                    <a:lstStyle/>
                    <a:p>
                      <a:pPr marL="0" marR="0" lvl="0" indent="0" algn="l" rtl="0">
                        <a:lnSpc>
                          <a:spcPct val="115000"/>
                        </a:lnSpc>
                        <a:spcBef>
                          <a:spcPts val="0"/>
                        </a:spcBef>
                        <a:spcAft>
                          <a:spcPts val="0"/>
                        </a:spcAft>
                        <a:buNone/>
                      </a:pPr>
                      <a:endParaRPr sz="1200" b="1" dirty="0">
                        <a:latin typeface="Century Gothic" panose="020B0502020202020204" pitchFamily="34" charset="0"/>
                        <a:ea typeface="Arial"/>
                        <a:cs typeface="Arial"/>
                        <a:sym typeface="Arial"/>
                      </a:endParaRPr>
                    </a:p>
                  </a:txBody>
                  <a:tcPr marL="68575" marR="68575" marT="0" marB="0">
                    <a:solidFill>
                      <a:schemeClr val="accent2">
                        <a:lumMod val="40000"/>
                        <a:lumOff val="60000"/>
                      </a:schemeClr>
                    </a:solidFill>
                  </a:tcPr>
                </a:tc>
                <a:tc>
                  <a:txBody>
                    <a:bodyPr/>
                    <a:lstStyle/>
                    <a:p>
                      <a:pPr marL="0" lvl="0" indent="0" algn="l" rtl="0">
                        <a:spcBef>
                          <a:spcPts val="0"/>
                        </a:spcBef>
                        <a:spcAft>
                          <a:spcPts val="0"/>
                        </a:spcAft>
                        <a:buNone/>
                      </a:pPr>
                      <a:endParaRPr dirty="0">
                        <a:latin typeface="Century Gothic" panose="020B0502020202020204" pitchFamily="34" charset="0"/>
                      </a:endParaRPr>
                    </a:p>
                  </a:txBody>
                  <a:tcPr marL="68575" marR="68575" marT="0" marB="0">
                    <a:solidFill>
                      <a:schemeClr val="accent2">
                        <a:lumMod val="40000"/>
                        <a:lumOff val="60000"/>
                      </a:schemeClr>
                    </a:solidFill>
                  </a:tcPr>
                </a:tc>
                <a:tc>
                  <a:txBody>
                    <a:bodyPr/>
                    <a:lstStyle/>
                    <a:p>
                      <a:pPr marL="0" lvl="0" indent="0" algn="l" rtl="0">
                        <a:spcBef>
                          <a:spcPts val="0"/>
                        </a:spcBef>
                        <a:spcAft>
                          <a:spcPts val="0"/>
                        </a:spcAft>
                        <a:buNone/>
                      </a:pPr>
                      <a:endParaRPr dirty="0">
                        <a:latin typeface="Century Gothic" panose="020B0502020202020204" pitchFamily="34" charset="0"/>
                      </a:endParaRPr>
                    </a:p>
                  </a:txBody>
                  <a:tcPr marL="68575" marR="68575" marT="0" marB="0">
                    <a:solidFill>
                      <a:schemeClr val="accent2">
                        <a:lumMod val="40000"/>
                        <a:lumOff val="60000"/>
                      </a:schemeClr>
                    </a:solidFill>
                  </a:tcPr>
                </a:tc>
                <a:tc>
                  <a:txBody>
                    <a:bodyPr/>
                    <a:lstStyle/>
                    <a:p>
                      <a:pPr marL="0" marR="0" lvl="0" indent="0" algn="l" rtl="0">
                        <a:lnSpc>
                          <a:spcPct val="115000"/>
                        </a:lnSpc>
                        <a:spcBef>
                          <a:spcPts val="0"/>
                        </a:spcBef>
                        <a:spcAft>
                          <a:spcPts val="0"/>
                        </a:spcAft>
                        <a:buNone/>
                      </a:pPr>
                      <a:endParaRPr sz="1200" dirty="0">
                        <a:latin typeface="Century Gothic" panose="020B0502020202020204" pitchFamily="34" charset="0"/>
                        <a:ea typeface="Times New Roman"/>
                        <a:cs typeface="Times New Roman"/>
                        <a:sym typeface="Times New Roman"/>
                      </a:endParaRPr>
                    </a:p>
                  </a:txBody>
                  <a:tcPr marL="68575" marR="68575" marT="0" marB="0">
                    <a:solidFill>
                      <a:schemeClr val="accent2">
                        <a:lumMod val="40000"/>
                        <a:lumOff val="60000"/>
                      </a:schemeClr>
                    </a:solidFill>
                  </a:tcPr>
                </a:tc>
                <a:tc>
                  <a:txBody>
                    <a:bodyPr/>
                    <a:lstStyle/>
                    <a:p>
                      <a:pPr marL="0" marR="0" lvl="0" indent="0" algn="l" rtl="0">
                        <a:lnSpc>
                          <a:spcPct val="115000"/>
                        </a:lnSpc>
                        <a:spcBef>
                          <a:spcPts val="0"/>
                        </a:spcBef>
                        <a:spcAft>
                          <a:spcPts val="0"/>
                        </a:spcAft>
                        <a:buNone/>
                      </a:pPr>
                      <a:endParaRPr sz="1200" dirty="0">
                        <a:latin typeface="Century Gothic" panose="020B0502020202020204" pitchFamily="34" charset="0"/>
                        <a:ea typeface="Times New Roman"/>
                        <a:cs typeface="Times New Roman"/>
                        <a:sym typeface="Times New Roman"/>
                      </a:endParaRPr>
                    </a:p>
                  </a:txBody>
                  <a:tcPr marL="68575" marR="68575" marT="0" marB="0">
                    <a:solidFill>
                      <a:schemeClr val="accent2">
                        <a:lumMod val="40000"/>
                        <a:lumOff val="60000"/>
                      </a:schemeClr>
                    </a:solidFill>
                  </a:tcPr>
                </a:tc>
              </a:tr>
              <a:tr h="482815">
                <a:tc>
                  <a:txBody>
                    <a:bodyPr/>
                    <a:lstStyle/>
                    <a:p>
                      <a:pPr marL="0" marR="0" lvl="0" indent="0" algn="l" rtl="0">
                        <a:lnSpc>
                          <a:spcPct val="115000"/>
                        </a:lnSpc>
                        <a:spcBef>
                          <a:spcPts val="0"/>
                        </a:spcBef>
                        <a:spcAft>
                          <a:spcPts val="0"/>
                        </a:spcAft>
                        <a:buNone/>
                      </a:pPr>
                      <a:endParaRPr sz="1200" b="1">
                        <a:latin typeface="Century Gothic" panose="020B0502020202020204" pitchFamily="34" charset="0"/>
                        <a:ea typeface="Arial"/>
                        <a:cs typeface="Arial"/>
                        <a:sym typeface="Arial"/>
                      </a:endParaRPr>
                    </a:p>
                  </a:txBody>
                  <a:tcPr marL="68575" marR="68575" marT="0" marB="0">
                    <a:solidFill>
                      <a:srgbClr val="FAD1DA"/>
                    </a:solidFill>
                  </a:tcPr>
                </a:tc>
                <a:tc>
                  <a:txBody>
                    <a:bodyPr/>
                    <a:lstStyle/>
                    <a:p>
                      <a:pPr marL="0" lvl="0" indent="0" algn="l" rtl="0">
                        <a:spcBef>
                          <a:spcPts val="0"/>
                        </a:spcBef>
                        <a:spcAft>
                          <a:spcPts val="0"/>
                        </a:spcAft>
                        <a:buNone/>
                      </a:pPr>
                      <a:endParaRPr>
                        <a:latin typeface="Century Gothic" panose="020B0502020202020204" pitchFamily="34" charset="0"/>
                      </a:endParaRPr>
                    </a:p>
                  </a:txBody>
                  <a:tcPr marL="68575" marR="68575" marT="0" marB="0">
                    <a:solidFill>
                      <a:srgbClr val="FAD1DA"/>
                    </a:solidFill>
                  </a:tcPr>
                </a:tc>
                <a:tc>
                  <a:txBody>
                    <a:bodyPr/>
                    <a:lstStyle/>
                    <a:p>
                      <a:pPr marL="0" lvl="0" indent="0" algn="l" rtl="0">
                        <a:spcBef>
                          <a:spcPts val="0"/>
                        </a:spcBef>
                        <a:spcAft>
                          <a:spcPts val="0"/>
                        </a:spcAft>
                        <a:buNone/>
                      </a:pPr>
                      <a:endParaRPr dirty="0">
                        <a:latin typeface="Century Gothic" panose="020B0502020202020204" pitchFamily="34" charset="0"/>
                      </a:endParaRPr>
                    </a:p>
                  </a:txBody>
                  <a:tcPr marL="68575" marR="68575" marT="0" marB="0">
                    <a:solidFill>
                      <a:srgbClr val="FAD1DA"/>
                    </a:solidFill>
                  </a:tcPr>
                </a:tc>
                <a:tc>
                  <a:txBody>
                    <a:bodyPr/>
                    <a:lstStyle/>
                    <a:p>
                      <a:pPr marL="0" marR="0" lvl="0" indent="0" algn="l" rtl="0">
                        <a:lnSpc>
                          <a:spcPct val="115000"/>
                        </a:lnSpc>
                        <a:spcBef>
                          <a:spcPts val="0"/>
                        </a:spcBef>
                        <a:spcAft>
                          <a:spcPts val="0"/>
                        </a:spcAft>
                        <a:buNone/>
                      </a:pPr>
                      <a:endParaRPr sz="1200" dirty="0">
                        <a:latin typeface="Century Gothic" panose="020B0502020202020204" pitchFamily="34" charset="0"/>
                        <a:ea typeface="Times New Roman"/>
                        <a:cs typeface="Times New Roman"/>
                        <a:sym typeface="Times New Roman"/>
                      </a:endParaRPr>
                    </a:p>
                  </a:txBody>
                  <a:tcPr marL="68575" marR="68575" marT="0" marB="0">
                    <a:solidFill>
                      <a:srgbClr val="FAD1DA"/>
                    </a:solidFill>
                  </a:tcPr>
                </a:tc>
                <a:tc>
                  <a:txBody>
                    <a:bodyPr/>
                    <a:lstStyle/>
                    <a:p>
                      <a:pPr marL="0" marR="0" lvl="0" indent="0" algn="l" rtl="0">
                        <a:lnSpc>
                          <a:spcPct val="115000"/>
                        </a:lnSpc>
                        <a:spcBef>
                          <a:spcPts val="0"/>
                        </a:spcBef>
                        <a:spcAft>
                          <a:spcPts val="0"/>
                        </a:spcAft>
                        <a:buNone/>
                      </a:pPr>
                      <a:endParaRPr sz="1200" dirty="0">
                        <a:latin typeface="Century Gothic" panose="020B0502020202020204" pitchFamily="34" charset="0"/>
                        <a:ea typeface="Times New Roman"/>
                        <a:cs typeface="Times New Roman"/>
                        <a:sym typeface="Times New Roman"/>
                      </a:endParaRPr>
                    </a:p>
                  </a:txBody>
                  <a:tcPr marL="68575" marR="68575" marT="0" marB="0">
                    <a:solidFill>
                      <a:srgbClr val="FAD1DA"/>
                    </a:solidFill>
                  </a:tcPr>
                </a:tc>
              </a:tr>
            </a:tbl>
          </a:graphicData>
        </a:graphic>
      </p:graphicFrame>
      <p:sp>
        <p:nvSpPr>
          <p:cNvPr id="2" name="Rettangolo 1"/>
          <p:cNvSpPr/>
          <p:nvPr/>
        </p:nvSpPr>
        <p:spPr>
          <a:xfrm>
            <a:off x="176784" y="3203966"/>
            <a:ext cx="2383704" cy="1846659"/>
          </a:xfrm>
          <a:prstGeom prst="rect">
            <a:avLst/>
          </a:prstGeom>
        </p:spPr>
        <p:txBody>
          <a:bodyPr wrap="square">
            <a:spAutoFit/>
          </a:bodyPr>
          <a:lstStyle/>
          <a:p>
            <a:pPr lvl="0" algn="ctr"/>
            <a:r>
              <a:rPr lang="it-IT" sz="1900" b="1" dirty="0">
                <a:solidFill>
                  <a:schemeClr val="tx1"/>
                </a:solidFill>
                <a:latin typeface="Century Gothic" panose="020B0502020202020204" pitchFamily="34" charset="0"/>
              </a:rPr>
              <a:t>ASSEGNAZIONE </a:t>
            </a:r>
            <a:r>
              <a:rPr lang="it-IT" sz="1900" b="1" dirty="0" smtClean="0">
                <a:solidFill>
                  <a:schemeClr val="tx1"/>
                </a:solidFill>
                <a:latin typeface="Century Gothic" panose="020B0502020202020204" pitchFamily="34" charset="0"/>
              </a:rPr>
              <a:t>DOCENTI</a:t>
            </a:r>
          </a:p>
          <a:p>
            <a:pPr lvl="0" algn="ctr"/>
            <a:endParaRPr lang="it-IT" sz="1900" b="1" dirty="0">
              <a:solidFill>
                <a:schemeClr val="tx1"/>
              </a:solidFill>
              <a:latin typeface="Century Gothic" panose="020B0502020202020204" pitchFamily="34" charset="0"/>
            </a:endParaRPr>
          </a:p>
          <a:p>
            <a:pPr lvl="0" algn="ctr"/>
            <a:r>
              <a:rPr lang="it-IT" sz="1900" b="1" dirty="0" smtClean="0">
                <a:solidFill>
                  <a:schemeClr val="tx1"/>
                </a:solidFill>
                <a:latin typeface="Century Gothic" panose="020B0502020202020204" pitchFamily="34" charset="0"/>
              </a:rPr>
              <a:t> </a:t>
            </a:r>
            <a:r>
              <a:rPr lang="it-IT" sz="1900" b="1" dirty="0">
                <a:solidFill>
                  <a:schemeClr val="tx1"/>
                </a:solidFill>
                <a:latin typeface="Century Gothic" panose="020B0502020202020204" pitchFamily="34" charset="0"/>
              </a:rPr>
              <a:t>ALLE </a:t>
            </a:r>
            <a:r>
              <a:rPr lang="it-IT" sz="1900" b="1" dirty="0" smtClean="0">
                <a:solidFill>
                  <a:schemeClr val="tx1"/>
                </a:solidFill>
                <a:latin typeface="Century Gothic" panose="020B0502020202020204" pitchFamily="34" charset="0"/>
              </a:rPr>
              <a:t>CLASSI</a:t>
            </a:r>
          </a:p>
          <a:p>
            <a:pPr lvl="0" algn="ctr"/>
            <a:endParaRPr lang="it-IT" sz="1900" b="1" dirty="0">
              <a:solidFill>
                <a:schemeClr val="tx1"/>
              </a:solidFill>
              <a:latin typeface="Century Gothic" panose="020B0502020202020204" pitchFamily="34" charset="0"/>
            </a:endParaRPr>
          </a:p>
          <a:p>
            <a:pPr lvl="0" algn="ctr"/>
            <a:r>
              <a:rPr lang="it-IT" sz="1900" b="1" dirty="0">
                <a:solidFill>
                  <a:schemeClr val="tx1"/>
                </a:solidFill>
                <a:latin typeface="Century Gothic" panose="020B0502020202020204" pitchFamily="34" charset="0"/>
              </a:rPr>
              <a:t>SCUOLA SEC. I°</a:t>
            </a:r>
            <a:endParaRPr lang="it-IT" sz="1900" b="1" dirty="0">
              <a:latin typeface="Century Gothic" panose="020B0502020202020204" pitchFamily="34" charset="0"/>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486"/>
        <p:cNvGrpSpPr/>
        <p:nvPr/>
      </p:nvGrpSpPr>
      <p:grpSpPr>
        <a:xfrm>
          <a:off x="0" y="0"/>
          <a:ext cx="0" cy="0"/>
          <a:chOff x="0" y="0"/>
          <a:chExt cx="0" cy="0"/>
        </a:xfrm>
      </p:grpSpPr>
      <p:sp>
        <p:nvSpPr>
          <p:cNvPr id="487" name="Google Shape;487;p50"/>
          <p:cNvSpPr txBox="1"/>
          <p:nvPr/>
        </p:nvSpPr>
        <p:spPr>
          <a:xfrm>
            <a:off x="6725652" y="702469"/>
            <a:ext cx="4391527"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t-IT" sz="2400" b="1">
                <a:solidFill>
                  <a:srgbClr val="F63790"/>
                </a:solidFill>
                <a:latin typeface="Times New Roman"/>
                <a:ea typeface="Times New Roman"/>
                <a:cs typeface="Times New Roman"/>
                <a:sym typeface="Times New Roman"/>
              </a:rPr>
              <a:t>AREA SERVIZI ESTERNI</a:t>
            </a:r>
            <a:endParaRPr/>
          </a:p>
        </p:txBody>
      </p:sp>
      <p:sp>
        <p:nvSpPr>
          <p:cNvPr id="488" name="Google Shape;488;p50"/>
          <p:cNvSpPr txBox="1"/>
          <p:nvPr/>
        </p:nvSpPr>
        <p:spPr>
          <a:xfrm>
            <a:off x="0" y="1325861"/>
            <a:ext cx="12192000" cy="5585503"/>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chemeClr val="dk1"/>
              </a:buClr>
              <a:buSzPts val="1600"/>
              <a:buFont typeface="Arial"/>
              <a:buNone/>
            </a:pPr>
            <a:r>
              <a:rPr lang="it-IT" sz="1600" b="1" dirty="0">
                <a:solidFill>
                  <a:schemeClr val="dk1"/>
                </a:solidFill>
                <a:latin typeface="Century Gothic"/>
                <a:ea typeface="Century Gothic"/>
                <a:cs typeface="Century Gothic"/>
                <a:sym typeface="Century Gothic"/>
              </a:rPr>
              <a:t>Servizio Mensa</a:t>
            </a:r>
            <a:endParaRPr dirty="0"/>
          </a:p>
          <a:p>
            <a:pPr marL="285750" marR="0" lvl="0" indent="-285750" algn="l" rtl="0">
              <a:lnSpc>
                <a:spcPct val="150000"/>
              </a:lnSpc>
              <a:spcBef>
                <a:spcPts val="0"/>
              </a:spcBef>
              <a:spcAft>
                <a:spcPts val="0"/>
              </a:spcAft>
              <a:buClr>
                <a:schemeClr val="dk1"/>
              </a:buClr>
              <a:buSzPts val="1600"/>
              <a:buFont typeface="Arial"/>
              <a:buChar char="•"/>
            </a:pPr>
            <a:r>
              <a:rPr lang="it-IT" sz="1600" b="0" dirty="0">
                <a:solidFill>
                  <a:schemeClr val="dk1"/>
                </a:solidFill>
                <a:latin typeface="Century Gothic"/>
                <a:ea typeface="Century Gothic"/>
                <a:cs typeface="Century Gothic"/>
                <a:sym typeface="Century Gothic"/>
              </a:rPr>
              <a:t>La mensa è in regime di gestione diretta del Comune di Roma ed è rivolto unicamente alla scuola primaria.</a:t>
            </a:r>
            <a:endParaRPr dirty="0"/>
          </a:p>
          <a:p>
            <a:pPr marL="285750" marR="0" lvl="0" indent="-285750" algn="l" rtl="0">
              <a:lnSpc>
                <a:spcPct val="150000"/>
              </a:lnSpc>
              <a:spcBef>
                <a:spcPts val="0"/>
              </a:spcBef>
              <a:spcAft>
                <a:spcPts val="0"/>
              </a:spcAft>
              <a:buClr>
                <a:schemeClr val="dk1"/>
              </a:buClr>
              <a:buSzPts val="1600"/>
              <a:buFont typeface="Arial"/>
              <a:buChar char="•"/>
            </a:pPr>
            <a:r>
              <a:rPr lang="it-IT" sz="1600" b="0" dirty="0">
                <a:solidFill>
                  <a:schemeClr val="dk1"/>
                </a:solidFill>
                <a:latin typeface="Century Gothic"/>
                <a:ea typeface="Century Gothic"/>
                <a:cs typeface="Century Gothic"/>
                <a:sym typeface="Century Gothic"/>
              </a:rPr>
              <a:t>Il servizio interno di fruizione dei pasti si articola in turni in relazione al numero di capienza massima delle sale refettorio all’interno dei due plessi</a:t>
            </a:r>
            <a:r>
              <a:rPr lang="it-IT" sz="1600" dirty="0">
                <a:solidFill>
                  <a:schemeClr val="dk1"/>
                </a:solidFill>
                <a:latin typeface="Century Gothic"/>
                <a:ea typeface="Century Gothic"/>
                <a:cs typeface="Century Gothic"/>
                <a:sym typeface="Century Gothic"/>
              </a:rPr>
              <a:t>.</a:t>
            </a:r>
            <a:r>
              <a:rPr lang="it-IT" sz="1600" b="0" dirty="0">
                <a:solidFill>
                  <a:schemeClr val="dk1"/>
                </a:solidFill>
                <a:latin typeface="Century Gothic"/>
                <a:ea typeface="Century Gothic"/>
                <a:cs typeface="Century Gothic"/>
                <a:sym typeface="Century Gothic"/>
              </a:rPr>
              <a:t>  Per consentire ai bambini di usufruire di un idoneo tempo mensa, considerando educativo anche il momento del pasto calcolato in 1 ora giornaliera.</a:t>
            </a:r>
            <a:endParaRPr dirty="0"/>
          </a:p>
          <a:p>
            <a:pPr marL="285750" marR="0" lvl="0" indent="-285750" algn="l" rtl="0">
              <a:lnSpc>
                <a:spcPct val="150000"/>
              </a:lnSpc>
              <a:spcBef>
                <a:spcPts val="0"/>
              </a:spcBef>
              <a:spcAft>
                <a:spcPts val="0"/>
              </a:spcAft>
              <a:buClr>
                <a:schemeClr val="dk1"/>
              </a:buClr>
              <a:buSzPts val="1600"/>
              <a:buFont typeface="Arial"/>
              <a:buChar char="•"/>
            </a:pPr>
            <a:r>
              <a:rPr lang="it-IT" sz="1600" b="0" dirty="0">
                <a:solidFill>
                  <a:schemeClr val="dk1"/>
                </a:solidFill>
                <a:latin typeface="Century Gothic"/>
                <a:ea typeface="Century Gothic"/>
                <a:cs typeface="Century Gothic"/>
                <a:sym typeface="Century Gothic"/>
              </a:rPr>
              <a:t>Il pagamento del servizio mensa avviene tramite bollettino di c.c.p. con cadenza trimestrale. La cifra richiesta può variare secondo la situazione economica delle famiglie, così come certificata al XV Municipio tramite modello ISEE.</a:t>
            </a:r>
            <a:endParaRPr dirty="0"/>
          </a:p>
          <a:p>
            <a:pPr marL="0" marR="0" lvl="0" indent="0" algn="l" rtl="0">
              <a:lnSpc>
                <a:spcPct val="150000"/>
              </a:lnSpc>
              <a:spcBef>
                <a:spcPts val="0"/>
              </a:spcBef>
              <a:spcAft>
                <a:spcPts val="0"/>
              </a:spcAft>
              <a:buClr>
                <a:schemeClr val="dk1"/>
              </a:buClr>
              <a:buSzPts val="1600"/>
              <a:buFont typeface="Arial"/>
              <a:buNone/>
            </a:pPr>
            <a:r>
              <a:rPr lang="it-IT" sz="1600" b="1" dirty="0">
                <a:solidFill>
                  <a:schemeClr val="dk1"/>
                </a:solidFill>
                <a:latin typeface="Century Gothic"/>
                <a:ea typeface="Century Gothic"/>
                <a:cs typeface="Century Gothic"/>
                <a:sym typeface="Century Gothic"/>
              </a:rPr>
              <a:t>Assicurazione</a:t>
            </a:r>
            <a:endParaRPr dirty="0"/>
          </a:p>
          <a:p>
            <a:pPr marL="285750" marR="0" lvl="0" indent="-285750" algn="l" rtl="0">
              <a:lnSpc>
                <a:spcPct val="150000"/>
              </a:lnSpc>
              <a:spcBef>
                <a:spcPts val="0"/>
              </a:spcBef>
              <a:spcAft>
                <a:spcPts val="0"/>
              </a:spcAft>
              <a:buClr>
                <a:srgbClr val="FF0000"/>
              </a:buClr>
              <a:buSzPts val="1600"/>
              <a:buFont typeface="Arial"/>
              <a:buChar char="•"/>
            </a:pPr>
            <a:r>
              <a:rPr lang="it-IT" sz="1600" b="0" dirty="0">
                <a:solidFill>
                  <a:schemeClr val="tx1"/>
                </a:solidFill>
                <a:latin typeface="Century Gothic"/>
                <a:ea typeface="Century Gothic"/>
                <a:cs typeface="Century Gothic"/>
                <a:sym typeface="Century Gothic"/>
              </a:rPr>
              <a:t>L’Assicurazione integrativa è stata affidata, previo Bando di Gara, alla Compagnia </a:t>
            </a:r>
            <a:r>
              <a:rPr lang="it-IT" sz="1600" b="0" dirty="0" err="1">
                <a:solidFill>
                  <a:schemeClr val="tx1"/>
                </a:solidFill>
                <a:latin typeface="Century Gothic"/>
                <a:ea typeface="Century Gothic"/>
                <a:cs typeface="Century Gothic"/>
                <a:sym typeface="Century Gothic"/>
              </a:rPr>
              <a:t>Benacquista</a:t>
            </a:r>
            <a:r>
              <a:rPr lang="it-IT" sz="1600" b="0" dirty="0">
                <a:solidFill>
                  <a:schemeClr val="tx1"/>
                </a:solidFill>
                <a:latin typeface="Century Gothic"/>
                <a:ea typeface="Century Gothic"/>
                <a:cs typeface="Century Gothic"/>
                <a:sym typeface="Century Gothic"/>
              </a:rPr>
              <a:t> </a:t>
            </a:r>
            <a:r>
              <a:rPr lang="it-IT" sz="1600" b="0" dirty="0" err="1">
                <a:solidFill>
                  <a:schemeClr val="tx1"/>
                </a:solidFill>
                <a:latin typeface="Century Gothic"/>
                <a:ea typeface="Century Gothic"/>
                <a:cs typeface="Century Gothic"/>
                <a:sym typeface="Century Gothic"/>
              </a:rPr>
              <a:t>srl</a:t>
            </a:r>
            <a:r>
              <a:rPr lang="it-IT" sz="1600" b="0" dirty="0">
                <a:solidFill>
                  <a:schemeClr val="tx1"/>
                </a:solidFill>
                <a:latin typeface="Century Gothic"/>
                <a:ea typeface="Century Gothic"/>
                <a:cs typeface="Century Gothic"/>
                <a:sym typeface="Century Gothic"/>
              </a:rPr>
              <a:t>. </a:t>
            </a:r>
            <a:endParaRPr dirty="0">
              <a:solidFill>
                <a:schemeClr val="tx1"/>
              </a:solidFill>
            </a:endParaRPr>
          </a:p>
          <a:p>
            <a:pPr marL="0" marR="0" lvl="0" indent="0" algn="l" rtl="0">
              <a:lnSpc>
                <a:spcPct val="150000"/>
              </a:lnSpc>
              <a:spcBef>
                <a:spcPts val="0"/>
              </a:spcBef>
              <a:spcAft>
                <a:spcPts val="0"/>
              </a:spcAft>
              <a:buClr>
                <a:schemeClr val="dk1"/>
              </a:buClr>
              <a:buSzPts val="1600"/>
              <a:buFont typeface="Arial"/>
              <a:buNone/>
            </a:pPr>
            <a:r>
              <a:rPr lang="it-IT" sz="1600" b="1" dirty="0">
                <a:solidFill>
                  <a:schemeClr val="dk1"/>
                </a:solidFill>
                <a:latin typeface="Century Gothic"/>
                <a:ea typeface="Century Gothic"/>
                <a:cs typeface="Century Gothic"/>
                <a:sym typeface="Century Gothic"/>
              </a:rPr>
              <a:t>Sicurezza</a:t>
            </a:r>
            <a:endParaRPr dirty="0"/>
          </a:p>
          <a:p>
            <a:pPr marL="285750" marR="0" lvl="0" indent="-285750" algn="l" rtl="0">
              <a:lnSpc>
                <a:spcPct val="150000"/>
              </a:lnSpc>
              <a:spcBef>
                <a:spcPts val="0"/>
              </a:spcBef>
              <a:spcAft>
                <a:spcPts val="0"/>
              </a:spcAft>
              <a:buClr>
                <a:schemeClr val="dk1"/>
              </a:buClr>
              <a:buSzPts val="1600"/>
              <a:buFont typeface="Arial"/>
              <a:buChar char="•"/>
            </a:pPr>
            <a:r>
              <a:rPr lang="it-IT" sz="1600" b="0" dirty="0">
                <a:solidFill>
                  <a:schemeClr val="dk1"/>
                </a:solidFill>
                <a:latin typeface="Century Gothic"/>
                <a:ea typeface="Century Gothic"/>
                <a:cs typeface="Century Gothic"/>
                <a:sym typeface="Century Gothic"/>
              </a:rPr>
              <a:t>L’ Istituto è equiparato ai luoghi di lavoro, pertanto valgono per esso le norme riguardanti la tutela e la prevenzione in termini di sicurezza e salute. Anche gli alunni sono equiparati ai lavoratori e sono di conseguenza portatori di diritti e di doveri, che hanno come obiettivo quello di tutelare la loro salute e quella degli altri.</a:t>
            </a:r>
            <a:endParaRPr dirty="0"/>
          </a:p>
          <a:p>
            <a:pPr marL="285750" marR="0" lvl="0" indent="-285750" algn="l" rtl="0">
              <a:lnSpc>
                <a:spcPct val="150000"/>
              </a:lnSpc>
              <a:spcBef>
                <a:spcPts val="0"/>
              </a:spcBef>
              <a:spcAft>
                <a:spcPts val="0"/>
              </a:spcAft>
              <a:buClr>
                <a:schemeClr val="dk1"/>
              </a:buClr>
              <a:buSzPts val="1600"/>
              <a:buFont typeface="Arial"/>
              <a:buChar char="•"/>
            </a:pPr>
            <a:r>
              <a:rPr lang="it-IT" sz="1600" b="0" dirty="0">
                <a:solidFill>
                  <a:schemeClr val="dk1"/>
                </a:solidFill>
                <a:latin typeface="Century Gothic"/>
                <a:ea typeface="Century Gothic"/>
                <a:cs typeface="Century Gothic"/>
                <a:sym typeface="Century Gothic"/>
              </a:rPr>
              <a:t>Presso ciascuna delle tre sedi è depositato il Piano di Evacuazione. Due volte all’anno vengono attuate le prove di sgombero dell’edificio.</a:t>
            </a:r>
            <a:endParaRP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Google Shape;184;p5"/>
          <p:cNvSpPr txBox="1">
            <a:spLocks noGrp="1"/>
          </p:cNvSpPr>
          <p:nvPr>
            <p:ph type="title"/>
          </p:nvPr>
        </p:nvSpPr>
        <p:spPr>
          <a:xfrm>
            <a:off x="295422" y="872612"/>
            <a:ext cx="11704320" cy="1293812"/>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0070C0"/>
              </a:buClr>
              <a:buSzPts val="2800"/>
              <a:buFont typeface="Century Gothic"/>
              <a:buNone/>
            </a:pPr>
            <a:r>
              <a:rPr lang="it-IT" sz="2800" b="1">
                <a:solidFill>
                  <a:srgbClr val="0070C0"/>
                </a:solidFill>
              </a:rPr>
              <a:t>INIZIATIVE DI AMPLIAMENTO CURRICOLARE DESUNTE DAL P.T.O.F.</a:t>
            </a:r>
            <a:endParaRPr/>
          </a:p>
        </p:txBody>
      </p:sp>
      <p:sp>
        <p:nvSpPr>
          <p:cNvPr id="185" name="Google Shape;185;p5"/>
          <p:cNvSpPr/>
          <p:nvPr/>
        </p:nvSpPr>
        <p:spPr>
          <a:xfrm>
            <a:off x="295422" y="2869137"/>
            <a:ext cx="3422836" cy="2088233"/>
          </a:xfrm>
          <a:prstGeom prst="rightArrow">
            <a:avLst>
              <a:gd name="adj1" fmla="val 50000"/>
              <a:gd name="adj2" fmla="val 50000"/>
            </a:avLst>
          </a:prstGeom>
          <a:solidFill>
            <a:schemeClr val="lt1"/>
          </a:solidFill>
          <a:ln w="28575" cap="flat" cmpd="sng">
            <a:solidFill>
              <a:srgbClr val="00B0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it-IT" sz="1600" b="1">
                <a:solidFill>
                  <a:schemeClr val="dk1"/>
                </a:solidFill>
                <a:latin typeface="Century Gothic"/>
                <a:ea typeface="Century Gothic"/>
                <a:cs typeface="Century Gothic"/>
                <a:sym typeface="Century Gothic"/>
              </a:rPr>
              <a:t>Valorizzazione e potenziamento delle competenze linguistiche</a:t>
            </a:r>
            <a:endParaRPr/>
          </a:p>
        </p:txBody>
      </p:sp>
      <p:sp>
        <p:nvSpPr>
          <p:cNvPr id="186" name="Google Shape;186;p5"/>
          <p:cNvSpPr/>
          <p:nvPr/>
        </p:nvSpPr>
        <p:spPr>
          <a:xfrm>
            <a:off x="3915507" y="1954741"/>
            <a:ext cx="7981071" cy="4699920"/>
          </a:xfrm>
          <a:prstGeom prst="roundRect">
            <a:avLst>
              <a:gd name="adj" fmla="val 16667"/>
            </a:avLst>
          </a:prstGeom>
          <a:solidFill>
            <a:schemeClr val="lt1"/>
          </a:solidFill>
          <a:ln w="28575" cap="flat" cmpd="sng">
            <a:solidFill>
              <a:srgbClr val="00B0F0"/>
            </a:solidFill>
            <a:prstDash val="solid"/>
            <a:round/>
            <a:headEnd type="none" w="sm" len="sm"/>
            <a:tailEnd type="none" w="sm" len="sm"/>
          </a:ln>
        </p:spPr>
        <p:txBody>
          <a:bodyPr spcFirstLastPara="1" wrap="square" lIns="91425" tIns="45700" rIns="91425" bIns="45700" anchor="ctr" anchorCtr="0">
            <a:noAutofit/>
          </a:bodyPr>
          <a:lstStyle/>
          <a:p>
            <a:pPr marL="285750" marR="0" lvl="0" indent="-171450" algn="l" rtl="0">
              <a:spcBef>
                <a:spcPts val="0"/>
              </a:spcBef>
              <a:spcAft>
                <a:spcPts val="0"/>
              </a:spcAft>
              <a:buClr>
                <a:schemeClr val="dk1"/>
              </a:buClr>
              <a:buSzPts val="1800"/>
              <a:buFont typeface="Arial"/>
              <a:buNone/>
            </a:pPr>
            <a:endParaRPr sz="1800" dirty="0">
              <a:solidFill>
                <a:schemeClr val="dk1"/>
              </a:solidFill>
              <a:latin typeface="Century Gothic"/>
              <a:ea typeface="Century Gothic"/>
              <a:cs typeface="Century Gothic"/>
              <a:sym typeface="Century Gothic"/>
            </a:endParaRPr>
          </a:p>
          <a:p>
            <a:pPr marL="285750" marR="0" lvl="0" indent="-171450" algn="l" rtl="0">
              <a:spcBef>
                <a:spcPts val="0"/>
              </a:spcBef>
              <a:spcAft>
                <a:spcPts val="0"/>
              </a:spcAft>
              <a:buClr>
                <a:schemeClr val="dk1"/>
              </a:buClr>
              <a:buSzPts val="1800"/>
              <a:buFont typeface="Arial"/>
              <a:buNone/>
            </a:pPr>
            <a:endParaRPr sz="1800" dirty="0">
              <a:solidFill>
                <a:schemeClr val="dk1"/>
              </a:solidFill>
              <a:latin typeface="Century Gothic"/>
              <a:ea typeface="Century Gothic"/>
              <a:cs typeface="Century Gothic"/>
              <a:sym typeface="Century Gothic"/>
            </a:endParaRPr>
          </a:p>
          <a:p>
            <a:pPr marL="285750" marR="0" lvl="0" indent="-285750" algn="l" rtl="0">
              <a:spcBef>
                <a:spcPts val="0"/>
              </a:spcBef>
              <a:spcAft>
                <a:spcPts val="0"/>
              </a:spcAft>
              <a:buClr>
                <a:schemeClr val="dk1"/>
              </a:buClr>
              <a:buSzPts val="1800"/>
              <a:buFont typeface="Arial"/>
              <a:buChar char="•"/>
            </a:pPr>
            <a:r>
              <a:rPr lang="it-IT" sz="1800" dirty="0" err="1">
                <a:solidFill>
                  <a:schemeClr val="dk1"/>
                </a:solidFill>
                <a:latin typeface="Century Gothic"/>
                <a:ea typeface="Century Gothic"/>
                <a:cs typeface="Century Gothic"/>
                <a:sym typeface="Century Gothic"/>
              </a:rPr>
              <a:t>Microbiblioteca</a:t>
            </a:r>
            <a:r>
              <a:rPr lang="it-IT" sz="1800" dirty="0">
                <a:solidFill>
                  <a:schemeClr val="dk1"/>
                </a:solidFill>
                <a:latin typeface="Century Gothic"/>
                <a:ea typeface="Century Gothic"/>
                <a:cs typeface="Century Gothic"/>
                <a:sym typeface="Century Gothic"/>
              </a:rPr>
              <a:t> (Sc. Primaria </a:t>
            </a:r>
            <a:r>
              <a:rPr lang="it-IT" sz="1800" dirty="0" err="1">
                <a:solidFill>
                  <a:schemeClr val="dk1"/>
                </a:solidFill>
                <a:latin typeface="Century Gothic"/>
                <a:ea typeface="Century Gothic"/>
                <a:cs typeface="Century Gothic"/>
                <a:sym typeface="Century Gothic"/>
              </a:rPr>
              <a:t>Mengotti</a:t>
            </a:r>
            <a:r>
              <a:rPr lang="it-IT" sz="1800" dirty="0">
                <a:solidFill>
                  <a:schemeClr val="dk1"/>
                </a:solidFill>
                <a:latin typeface="Century Gothic"/>
                <a:ea typeface="Century Gothic"/>
                <a:cs typeface="Century Gothic"/>
                <a:sym typeface="Century Gothic"/>
              </a:rPr>
              <a:t>)</a:t>
            </a:r>
            <a:endParaRPr sz="1800" dirty="0">
              <a:solidFill>
                <a:schemeClr val="dk1"/>
              </a:solidFill>
              <a:latin typeface="Century Gothic"/>
              <a:ea typeface="Century Gothic"/>
              <a:cs typeface="Century Gothic"/>
              <a:sym typeface="Century Gothic"/>
            </a:endParaRPr>
          </a:p>
          <a:p>
            <a:pPr marL="285750" marR="0" lvl="0" indent="-285750" algn="l" rtl="0">
              <a:lnSpc>
                <a:spcPct val="200000"/>
              </a:lnSpc>
              <a:spcBef>
                <a:spcPts val="0"/>
              </a:spcBef>
              <a:spcAft>
                <a:spcPts val="0"/>
              </a:spcAft>
              <a:buClr>
                <a:srgbClr val="000000"/>
              </a:buClr>
              <a:buSzPts val="1800"/>
              <a:buFont typeface="Arial"/>
              <a:buChar char="•"/>
            </a:pPr>
            <a:r>
              <a:rPr lang="it-IT" sz="1800" b="0" i="0" u="none" strike="noStrike" cap="none" dirty="0" smtClean="0">
                <a:solidFill>
                  <a:srgbClr val="000000"/>
                </a:solidFill>
                <a:latin typeface="Century Gothic"/>
                <a:ea typeface="Century Gothic"/>
                <a:cs typeface="Century Gothic"/>
                <a:sym typeface="Century Gothic"/>
              </a:rPr>
              <a:t>Istruzione </a:t>
            </a:r>
            <a:r>
              <a:rPr lang="it-IT" sz="1800" b="0" i="0" u="none" strike="noStrike" cap="none" dirty="0">
                <a:solidFill>
                  <a:srgbClr val="000000"/>
                </a:solidFill>
                <a:latin typeface="Century Gothic"/>
                <a:ea typeface="Century Gothic"/>
                <a:cs typeface="Century Gothic"/>
                <a:sym typeface="Century Gothic"/>
              </a:rPr>
              <a:t>domiciliare per alunni fragili- immunodepressi</a:t>
            </a:r>
            <a:endParaRPr dirty="0"/>
          </a:p>
          <a:p>
            <a:pPr marL="285750" marR="0" lvl="0" indent="-285750" algn="l" rtl="0">
              <a:lnSpc>
                <a:spcPct val="200000"/>
              </a:lnSpc>
              <a:spcBef>
                <a:spcPts val="0"/>
              </a:spcBef>
              <a:spcAft>
                <a:spcPts val="0"/>
              </a:spcAft>
              <a:buClr>
                <a:schemeClr val="dk1"/>
              </a:buClr>
              <a:buSzPts val="1800"/>
              <a:buFont typeface="Arial"/>
              <a:buChar char="•"/>
            </a:pPr>
            <a:r>
              <a:rPr lang="it-IT" sz="1800" dirty="0">
                <a:solidFill>
                  <a:schemeClr val="dk1"/>
                </a:solidFill>
                <a:latin typeface="Century Gothic"/>
                <a:ea typeface="Century Gothic"/>
                <a:cs typeface="Century Gothic"/>
                <a:sym typeface="Century Gothic"/>
              </a:rPr>
              <a:t>Alfabetizzazione e corsi di recupero di italiano PER ALUNNI STRANIERI attraverso i Progetti </a:t>
            </a:r>
            <a:r>
              <a:rPr lang="it-IT" sz="1700" b="0" i="0" u="none" strike="noStrike" cap="none" dirty="0">
                <a:solidFill>
                  <a:srgbClr val="000000"/>
                </a:solidFill>
                <a:latin typeface="Century Gothic"/>
                <a:ea typeface="Century Gothic"/>
                <a:cs typeface="Century Gothic"/>
                <a:sym typeface="Century Gothic"/>
              </a:rPr>
              <a:t>PNRR Agenda Nord e dispersione </a:t>
            </a:r>
            <a:endParaRPr sz="1700" b="0" i="0" u="none" strike="noStrike" cap="none" dirty="0">
              <a:solidFill>
                <a:srgbClr val="000000"/>
              </a:solidFill>
              <a:latin typeface="Century Gothic"/>
              <a:ea typeface="Century Gothic"/>
              <a:cs typeface="Century Gothic"/>
              <a:sym typeface="Century Gothic"/>
            </a:endParaRPr>
          </a:p>
          <a:p>
            <a:pPr marL="0" marR="0" lvl="0" indent="0" algn="l" rtl="0">
              <a:spcBef>
                <a:spcPts val="0"/>
              </a:spcBef>
              <a:spcAft>
                <a:spcPts val="0"/>
              </a:spcAft>
              <a:buNone/>
            </a:pPr>
            <a:r>
              <a:rPr lang="it-IT" sz="1700" dirty="0">
                <a:solidFill>
                  <a:schemeClr val="dk1"/>
                </a:solidFill>
                <a:latin typeface="Century Gothic"/>
                <a:ea typeface="Century Gothic"/>
                <a:cs typeface="Century Gothic"/>
                <a:sym typeface="Century Gothic"/>
              </a:rPr>
              <a:t>    </a:t>
            </a:r>
            <a:r>
              <a:rPr lang="it-IT" sz="1700" dirty="0" smtClean="0">
                <a:solidFill>
                  <a:schemeClr val="dk1"/>
                </a:solidFill>
                <a:latin typeface="Century Gothic"/>
                <a:ea typeface="Century Gothic"/>
                <a:cs typeface="Century Gothic"/>
                <a:sym typeface="Century Gothic"/>
              </a:rPr>
              <a:t> Scolastica </a:t>
            </a:r>
            <a:endParaRPr sz="1700" dirty="0">
              <a:solidFill>
                <a:schemeClr val="dk1"/>
              </a:solidFill>
              <a:latin typeface="Century Gothic"/>
              <a:ea typeface="Century Gothic"/>
              <a:cs typeface="Century Gothic"/>
              <a:sym typeface="Century Gothic"/>
            </a:endParaRPr>
          </a:p>
          <a:p>
            <a:pPr marL="285750" marR="0" lvl="0" indent="-177800" algn="l" rtl="0">
              <a:spcBef>
                <a:spcPts val="0"/>
              </a:spcBef>
              <a:spcAft>
                <a:spcPts val="0"/>
              </a:spcAft>
              <a:buClr>
                <a:schemeClr val="dk1"/>
              </a:buClr>
              <a:buSzPts val="1700"/>
              <a:buFont typeface="Arial"/>
              <a:buNone/>
            </a:pPr>
            <a:endParaRPr sz="1700" dirty="0">
              <a:solidFill>
                <a:schemeClr val="dk1"/>
              </a:solidFill>
              <a:latin typeface="Century Gothic"/>
              <a:ea typeface="Century Gothic"/>
              <a:cs typeface="Century Gothic"/>
              <a:sym typeface="Century Gothic"/>
            </a:endParaRPr>
          </a:p>
          <a:p>
            <a:pPr marL="0" marR="0" lvl="0" indent="0" algn="l" rtl="0">
              <a:spcBef>
                <a:spcPts val="0"/>
              </a:spcBef>
              <a:spcAft>
                <a:spcPts val="0"/>
              </a:spcAft>
              <a:buNone/>
            </a:pPr>
            <a:endParaRPr sz="1700" dirty="0">
              <a:solidFill>
                <a:schemeClr val="dk1"/>
              </a:solidFill>
              <a:latin typeface="Century Gothic"/>
              <a:ea typeface="Century Gothic"/>
              <a:cs typeface="Century Gothic"/>
              <a:sym typeface="Century Gothic"/>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492"/>
        <p:cNvGrpSpPr/>
        <p:nvPr/>
      </p:nvGrpSpPr>
      <p:grpSpPr>
        <a:xfrm>
          <a:off x="0" y="0"/>
          <a:ext cx="0" cy="0"/>
          <a:chOff x="0" y="0"/>
          <a:chExt cx="0" cy="0"/>
        </a:xfrm>
      </p:grpSpPr>
      <p:graphicFrame>
        <p:nvGraphicFramePr>
          <p:cNvPr id="493" name="Google Shape;493;p51"/>
          <p:cNvGraphicFramePr/>
          <p:nvPr>
            <p:extLst>
              <p:ext uri="{D42A27DB-BD31-4B8C-83A1-F6EECF244321}">
                <p14:modId xmlns:p14="http://schemas.microsoft.com/office/powerpoint/2010/main" val="2486625554"/>
              </p:ext>
            </p:extLst>
          </p:nvPr>
        </p:nvGraphicFramePr>
        <p:xfrm>
          <a:off x="0" y="1435607"/>
          <a:ext cx="12192000" cy="6217921"/>
        </p:xfrm>
        <a:graphic>
          <a:graphicData uri="http://schemas.openxmlformats.org/drawingml/2006/table">
            <a:tbl>
              <a:tblPr firstRow="1" firstCol="1" bandRow="1">
                <a:noFill/>
                <a:tableStyleId>{786BDF94-1CCC-49DB-8AD0-1CCA35DFA441}</a:tableStyleId>
              </a:tblPr>
              <a:tblGrid>
                <a:gridCol w="12192000"/>
              </a:tblGrid>
              <a:tr h="6217921">
                <a:tc>
                  <a:txBody>
                    <a:bodyPr/>
                    <a:lstStyle/>
                    <a:p>
                      <a:pPr marL="0" marR="0" lvl="0" indent="0" algn="l" rtl="0">
                        <a:lnSpc>
                          <a:spcPct val="150000"/>
                        </a:lnSpc>
                        <a:spcBef>
                          <a:spcPts val="0"/>
                        </a:spcBef>
                        <a:spcAft>
                          <a:spcPts val="0"/>
                        </a:spcAft>
                        <a:buNone/>
                      </a:pPr>
                      <a:r>
                        <a:rPr lang="it-IT" sz="1600" b="1" i="0" dirty="0">
                          <a:solidFill>
                            <a:schemeClr val="dk1"/>
                          </a:solidFill>
                          <a:latin typeface="Century Gothic"/>
                          <a:ea typeface="Century Gothic"/>
                          <a:cs typeface="Century Gothic"/>
                          <a:sym typeface="Century Gothic"/>
                        </a:rPr>
                        <a:t>Iscrizione degli Alunni</a:t>
                      </a:r>
                      <a:endParaRPr sz="1600" b="1" i="1" dirty="0">
                        <a:solidFill>
                          <a:schemeClr val="dk1"/>
                        </a:solidFill>
                        <a:latin typeface="Century Gothic"/>
                        <a:ea typeface="Century Gothic"/>
                        <a:cs typeface="Century Gothic"/>
                        <a:sym typeface="Century Gothic"/>
                      </a:endParaRPr>
                    </a:p>
                    <a:p>
                      <a:pPr marL="0" marR="0" lvl="0" indent="0" algn="l" rtl="0">
                        <a:lnSpc>
                          <a:spcPct val="150000"/>
                        </a:lnSpc>
                        <a:spcBef>
                          <a:spcPts val="0"/>
                        </a:spcBef>
                        <a:spcAft>
                          <a:spcPts val="0"/>
                        </a:spcAft>
                        <a:buNone/>
                      </a:pPr>
                      <a:r>
                        <a:rPr lang="it-IT" sz="1600" b="0" dirty="0">
                          <a:solidFill>
                            <a:schemeClr val="dk1"/>
                          </a:solidFill>
                          <a:latin typeface="Century Gothic"/>
                          <a:ea typeface="Century Gothic"/>
                          <a:cs typeface="Century Gothic"/>
                          <a:sym typeface="Century Gothic"/>
                        </a:rPr>
                        <a:t>Le iscrizioni sono regolamentate annualmente da una apposita Circolare Ministeriale  Di norma avvengono tra il mese di gennaio e febbraio. La procedura di iscrizione avviene on line sia per la Scuola Primaria che per la Scuola Secondaria di Primo Grado. Si svolgeranno nei mesi di dicembre e gennaio incontri informativi per le famiglie al fine di conoscere meglio la scuola e la sua offerta formativa. Al momento dell’iscrizione i genitori forniranno ogni notizia richiesta sul modulo. </a:t>
                      </a:r>
                      <a:endParaRPr dirty="0"/>
                    </a:p>
                    <a:p>
                      <a:pPr marL="0" marR="0" lvl="0" indent="0" algn="l" rtl="0">
                        <a:lnSpc>
                          <a:spcPct val="150000"/>
                        </a:lnSpc>
                        <a:spcBef>
                          <a:spcPts val="0"/>
                        </a:spcBef>
                        <a:spcAft>
                          <a:spcPts val="0"/>
                        </a:spcAft>
                        <a:buNone/>
                      </a:pPr>
                      <a:r>
                        <a:rPr lang="it-IT" sz="1600" b="1" dirty="0">
                          <a:solidFill>
                            <a:schemeClr val="dk1"/>
                          </a:solidFill>
                          <a:latin typeface="Century Gothic"/>
                          <a:ea typeface="Century Gothic"/>
                          <a:cs typeface="Century Gothic"/>
                          <a:sym typeface="Century Gothic"/>
                        </a:rPr>
                        <a:t>Criteri formazione delle classi</a:t>
                      </a:r>
                      <a:endParaRPr dirty="0"/>
                    </a:p>
                    <a:p>
                      <a:pPr marL="0" marR="0" lvl="0" indent="0" algn="l" rtl="0">
                        <a:lnSpc>
                          <a:spcPct val="150000"/>
                        </a:lnSpc>
                        <a:spcBef>
                          <a:spcPts val="0"/>
                        </a:spcBef>
                        <a:spcAft>
                          <a:spcPts val="0"/>
                        </a:spcAft>
                        <a:buNone/>
                      </a:pPr>
                      <a:r>
                        <a:rPr lang="it-IT" sz="1600" b="0" dirty="0">
                          <a:solidFill>
                            <a:schemeClr val="dk1"/>
                          </a:solidFill>
                          <a:latin typeface="Century Gothic"/>
                          <a:ea typeface="Century Gothic"/>
                          <a:cs typeface="Century Gothic"/>
                          <a:sym typeface="Century Gothic"/>
                        </a:rPr>
                        <a:t>La formazione delle classi prime è affidata al Dirigente Scolastico , che sulla base delle notizie fornite dai docenti delle classi in uscita ( Infanzia e primaria ) stilerà l’elenco delle classi rispettando i criteri deliberati dal Collegio dei docenti e dal Consiglio di istituto nell’Atto di Indirizzo .</a:t>
                      </a:r>
                      <a:endParaRPr dirty="0"/>
                    </a:p>
                    <a:p>
                      <a:pPr marL="0" marR="0" lvl="0" indent="0" algn="l" rtl="0">
                        <a:lnSpc>
                          <a:spcPct val="150000"/>
                        </a:lnSpc>
                        <a:spcBef>
                          <a:spcPts val="0"/>
                        </a:spcBef>
                        <a:spcAft>
                          <a:spcPts val="0"/>
                        </a:spcAft>
                        <a:buNone/>
                      </a:pPr>
                      <a:r>
                        <a:rPr lang="it-IT" sz="1600" b="1" dirty="0">
                          <a:solidFill>
                            <a:schemeClr val="dk1"/>
                          </a:solidFill>
                          <a:latin typeface="Century Gothic"/>
                          <a:ea typeface="Century Gothic"/>
                          <a:cs typeface="Century Gothic"/>
                          <a:sym typeface="Century Gothic"/>
                        </a:rPr>
                        <a:t>Si riportano per comodità di lettura i criteri : </a:t>
                      </a:r>
                      <a:endParaRPr dirty="0"/>
                    </a:p>
                    <a:p>
                      <a:pPr marL="285750" marR="0" lvl="0" indent="-285750" algn="l" rtl="0">
                        <a:lnSpc>
                          <a:spcPct val="150000"/>
                        </a:lnSpc>
                        <a:spcBef>
                          <a:spcPts val="0"/>
                        </a:spcBef>
                        <a:spcAft>
                          <a:spcPts val="0"/>
                        </a:spcAft>
                        <a:buClr>
                          <a:schemeClr val="dk1"/>
                        </a:buClr>
                        <a:buSzPts val="1600"/>
                        <a:buFont typeface="Noto Sans Symbols"/>
                        <a:buChar char="❖"/>
                      </a:pPr>
                      <a:r>
                        <a:rPr lang="it-IT" sz="1600" b="0" dirty="0">
                          <a:solidFill>
                            <a:schemeClr val="dk1"/>
                          </a:solidFill>
                          <a:latin typeface="Century Gothic"/>
                          <a:ea typeface="Century Gothic"/>
                          <a:cs typeface="Century Gothic"/>
                          <a:sym typeface="Century Gothic"/>
                        </a:rPr>
                        <a:t>eterogeneità tra le classi rispetto al numero di alunni e alunne </a:t>
                      </a:r>
                      <a:endParaRPr dirty="0"/>
                    </a:p>
                    <a:p>
                      <a:pPr marL="285750" marR="0" lvl="0" indent="-285750" algn="l" rtl="0">
                        <a:lnSpc>
                          <a:spcPct val="150000"/>
                        </a:lnSpc>
                        <a:spcBef>
                          <a:spcPts val="0"/>
                        </a:spcBef>
                        <a:spcAft>
                          <a:spcPts val="0"/>
                        </a:spcAft>
                        <a:buClr>
                          <a:schemeClr val="dk1"/>
                        </a:buClr>
                        <a:buSzPts val="1600"/>
                        <a:buFont typeface="Noto Sans Symbols"/>
                        <a:buChar char="❖"/>
                      </a:pPr>
                      <a:r>
                        <a:rPr lang="it-IT" sz="1600" b="0" dirty="0">
                          <a:solidFill>
                            <a:schemeClr val="dk1"/>
                          </a:solidFill>
                          <a:latin typeface="Century Gothic"/>
                          <a:ea typeface="Century Gothic"/>
                          <a:cs typeface="Century Gothic"/>
                          <a:sym typeface="Century Gothic"/>
                        </a:rPr>
                        <a:t>disabilità</a:t>
                      </a:r>
                      <a:endParaRPr dirty="0"/>
                    </a:p>
                    <a:p>
                      <a:pPr marL="285750" marR="0" lvl="0" indent="-285750" algn="l" rtl="0">
                        <a:lnSpc>
                          <a:spcPct val="150000"/>
                        </a:lnSpc>
                        <a:spcBef>
                          <a:spcPts val="0"/>
                        </a:spcBef>
                        <a:spcAft>
                          <a:spcPts val="0"/>
                        </a:spcAft>
                        <a:buClr>
                          <a:schemeClr val="dk1"/>
                        </a:buClr>
                        <a:buSzPts val="1600"/>
                        <a:buFont typeface="Noto Sans Symbols"/>
                        <a:buChar char="❖"/>
                      </a:pPr>
                      <a:r>
                        <a:rPr lang="it-IT" sz="1600" b="0" dirty="0">
                          <a:solidFill>
                            <a:schemeClr val="dk1"/>
                          </a:solidFill>
                          <a:latin typeface="Century Gothic"/>
                          <a:ea typeface="Century Gothic"/>
                          <a:cs typeface="Century Gothic"/>
                          <a:sym typeface="Century Gothic"/>
                        </a:rPr>
                        <a:t>bisogni educativi speciali </a:t>
                      </a:r>
                      <a:endParaRPr dirty="0"/>
                    </a:p>
                    <a:p>
                      <a:pPr marL="285750" marR="0" lvl="0" indent="-285750" algn="l" rtl="0">
                        <a:lnSpc>
                          <a:spcPct val="150000"/>
                        </a:lnSpc>
                        <a:spcBef>
                          <a:spcPts val="0"/>
                        </a:spcBef>
                        <a:spcAft>
                          <a:spcPts val="0"/>
                        </a:spcAft>
                        <a:buClr>
                          <a:schemeClr val="dk1"/>
                        </a:buClr>
                        <a:buSzPts val="1600"/>
                        <a:buFont typeface="Noto Sans Symbols"/>
                        <a:buChar char="❖"/>
                      </a:pPr>
                      <a:r>
                        <a:rPr lang="it-IT" sz="1600" b="0" dirty="0">
                          <a:solidFill>
                            <a:schemeClr val="dk1"/>
                          </a:solidFill>
                          <a:latin typeface="Century Gothic"/>
                          <a:ea typeface="Century Gothic"/>
                          <a:cs typeface="Century Gothic"/>
                          <a:sym typeface="Century Gothic"/>
                        </a:rPr>
                        <a:t>alunni stranieri</a:t>
                      </a:r>
                      <a:endParaRPr dirty="0"/>
                    </a:p>
                    <a:p>
                      <a:pPr marL="285750" marR="0" lvl="0" indent="-285750" algn="l" rtl="0">
                        <a:lnSpc>
                          <a:spcPct val="150000"/>
                        </a:lnSpc>
                        <a:spcBef>
                          <a:spcPts val="0"/>
                        </a:spcBef>
                        <a:spcAft>
                          <a:spcPts val="0"/>
                        </a:spcAft>
                        <a:buClr>
                          <a:schemeClr val="dk1"/>
                        </a:buClr>
                        <a:buSzPts val="1600"/>
                        <a:buFont typeface="Noto Sans Symbols"/>
                        <a:buChar char="❖"/>
                      </a:pPr>
                      <a:r>
                        <a:rPr lang="it-IT" sz="1600" b="0" dirty="0">
                          <a:solidFill>
                            <a:schemeClr val="dk1"/>
                          </a:solidFill>
                          <a:latin typeface="Century Gothic"/>
                          <a:ea typeface="Century Gothic"/>
                          <a:cs typeface="Century Gothic"/>
                          <a:sym typeface="Century Gothic"/>
                        </a:rPr>
                        <a:t>livello di competenza raggiunto </a:t>
                      </a:r>
                      <a:endParaRPr dirty="0"/>
                    </a:p>
                    <a:p>
                      <a:pPr marL="0" marR="0" lvl="0" indent="0" algn="l" rtl="0">
                        <a:lnSpc>
                          <a:spcPct val="150000"/>
                        </a:lnSpc>
                        <a:spcBef>
                          <a:spcPts val="0"/>
                        </a:spcBef>
                        <a:spcAft>
                          <a:spcPts val="0"/>
                        </a:spcAft>
                        <a:buNone/>
                      </a:pPr>
                      <a:r>
                        <a:rPr lang="it-IT" sz="1600" b="0" dirty="0">
                          <a:solidFill>
                            <a:schemeClr val="dk1"/>
                          </a:solidFill>
                          <a:latin typeface="Century Gothic"/>
                          <a:ea typeface="Century Gothic"/>
                          <a:cs typeface="Century Gothic"/>
                          <a:sym typeface="Century Gothic"/>
                        </a:rPr>
                        <a:t>Gli elenchi delle classi verranno affissi nelle sedi dell’istituto ( </a:t>
                      </a:r>
                      <a:r>
                        <a:rPr lang="it-IT" sz="1600" b="0" dirty="0" err="1">
                          <a:solidFill>
                            <a:schemeClr val="dk1"/>
                          </a:solidFill>
                          <a:latin typeface="Century Gothic"/>
                          <a:ea typeface="Century Gothic"/>
                          <a:cs typeface="Century Gothic"/>
                          <a:sym typeface="Century Gothic"/>
                        </a:rPr>
                        <a:t>Mengotti</a:t>
                      </a:r>
                      <a:r>
                        <a:rPr lang="it-IT" sz="1600" b="0" dirty="0">
                          <a:solidFill>
                            <a:schemeClr val="dk1"/>
                          </a:solidFill>
                          <a:latin typeface="Century Gothic"/>
                          <a:ea typeface="Century Gothic"/>
                          <a:cs typeface="Century Gothic"/>
                          <a:sym typeface="Century Gothic"/>
                        </a:rPr>
                        <a:t> , F. </a:t>
                      </a:r>
                      <a:r>
                        <a:rPr lang="it-IT" sz="1600" b="0" dirty="0" err="1">
                          <a:solidFill>
                            <a:schemeClr val="dk1"/>
                          </a:solidFill>
                          <a:latin typeface="Century Gothic"/>
                          <a:ea typeface="Century Gothic"/>
                          <a:cs typeface="Century Gothic"/>
                          <a:sym typeface="Century Gothic"/>
                        </a:rPr>
                        <a:t>Aporti</a:t>
                      </a:r>
                      <a:r>
                        <a:rPr lang="it-IT" sz="1600" b="0" dirty="0">
                          <a:solidFill>
                            <a:schemeClr val="dk1"/>
                          </a:solidFill>
                          <a:latin typeface="Century Gothic"/>
                          <a:ea typeface="Century Gothic"/>
                          <a:cs typeface="Century Gothic"/>
                          <a:sym typeface="Century Gothic"/>
                        </a:rPr>
                        <a:t> e Nitti ) il 1 settembre di ogni anno scolastico di riferimento .</a:t>
                      </a:r>
                      <a:endParaRPr dirty="0"/>
                    </a:p>
                  </a:txBody>
                  <a:tcPr marL="63225" marR="63225" marT="0" marB="0" anchor="ctr">
                    <a:lnL w="12700" cap="flat" cmpd="sng">
                      <a:solidFill>
                        <a:schemeClr val="dk1"/>
                      </a:solidFill>
                      <a:prstDash val="solid"/>
                      <a:round/>
                      <a:headEnd type="none" w="sm" len="sm"/>
                      <a:tailEnd type="none" w="sm" len="sm"/>
                    </a:lnL>
                    <a:solidFill>
                      <a:schemeClr val="lt1"/>
                    </a:solidFill>
                  </a:tcPr>
                </a:tc>
              </a:tr>
            </a:tbl>
          </a:graphicData>
        </a:graphic>
      </p:graphicFrame>
      <p:sp>
        <p:nvSpPr>
          <p:cNvPr id="494" name="Google Shape;494;p51"/>
          <p:cNvSpPr txBox="1"/>
          <p:nvPr/>
        </p:nvSpPr>
        <p:spPr>
          <a:xfrm>
            <a:off x="6851389" y="116131"/>
            <a:ext cx="4507004"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t-IT" sz="2400" b="1">
                <a:solidFill>
                  <a:srgbClr val="F63790"/>
                </a:solidFill>
                <a:latin typeface="Times New Roman"/>
                <a:ea typeface="Times New Roman"/>
                <a:cs typeface="Times New Roman"/>
                <a:sym typeface="Times New Roman"/>
              </a:rPr>
              <a:t>AREA DELLE NOTIZIE UTILI</a:t>
            </a:r>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498"/>
        <p:cNvGrpSpPr/>
        <p:nvPr/>
      </p:nvGrpSpPr>
      <p:grpSpPr>
        <a:xfrm>
          <a:off x="0" y="0"/>
          <a:ext cx="0" cy="0"/>
          <a:chOff x="0" y="0"/>
          <a:chExt cx="0" cy="0"/>
        </a:xfrm>
      </p:grpSpPr>
      <p:graphicFrame>
        <p:nvGraphicFramePr>
          <p:cNvPr id="499" name="Google Shape;499;p52"/>
          <p:cNvGraphicFramePr/>
          <p:nvPr>
            <p:extLst>
              <p:ext uri="{D42A27DB-BD31-4B8C-83A1-F6EECF244321}">
                <p14:modId xmlns:p14="http://schemas.microsoft.com/office/powerpoint/2010/main" val="598825809"/>
              </p:ext>
            </p:extLst>
          </p:nvPr>
        </p:nvGraphicFramePr>
        <p:xfrm>
          <a:off x="9144" y="1380743"/>
          <a:ext cx="12192001" cy="6217920"/>
        </p:xfrm>
        <a:graphic>
          <a:graphicData uri="http://schemas.openxmlformats.org/drawingml/2006/table">
            <a:tbl>
              <a:tblPr firstRow="1" firstCol="1" bandRow="1">
                <a:noFill/>
                <a:tableStyleId>{786BDF94-1CCC-49DB-8AD0-1CCA35DFA441}</a:tableStyleId>
              </a:tblPr>
              <a:tblGrid>
                <a:gridCol w="12192001"/>
              </a:tblGrid>
              <a:tr h="5487205">
                <a:tc>
                  <a:txBody>
                    <a:bodyPr/>
                    <a:lstStyle/>
                    <a:p>
                      <a:pPr marL="0" marR="0" lvl="0" indent="0" algn="l" rtl="0">
                        <a:lnSpc>
                          <a:spcPct val="150000"/>
                        </a:lnSpc>
                        <a:spcBef>
                          <a:spcPts val="0"/>
                        </a:spcBef>
                        <a:spcAft>
                          <a:spcPts val="0"/>
                        </a:spcAft>
                        <a:buNone/>
                      </a:pPr>
                      <a:r>
                        <a:rPr lang="it-IT" sz="1600" b="1" dirty="0">
                          <a:solidFill>
                            <a:schemeClr val="dk1"/>
                          </a:solidFill>
                          <a:latin typeface="Century Gothic"/>
                          <a:ea typeface="Century Gothic"/>
                          <a:cs typeface="Century Gothic"/>
                          <a:sym typeface="Century Gothic"/>
                        </a:rPr>
                        <a:t>Per gli alunni provenienti da altre scuole si specifica quanto segue : </a:t>
                      </a:r>
                      <a:endParaRPr dirty="0"/>
                    </a:p>
                    <a:p>
                      <a:pPr marL="0" marR="0" lvl="0" indent="0" algn="l" rtl="0">
                        <a:lnSpc>
                          <a:spcPct val="150000"/>
                        </a:lnSpc>
                        <a:spcBef>
                          <a:spcPts val="0"/>
                        </a:spcBef>
                        <a:spcAft>
                          <a:spcPts val="0"/>
                        </a:spcAft>
                        <a:buNone/>
                      </a:pPr>
                      <a:r>
                        <a:rPr lang="it-IT" sz="1600" b="1" u="sng" dirty="0">
                          <a:solidFill>
                            <a:schemeClr val="dk1"/>
                          </a:solidFill>
                          <a:latin typeface="Century Gothic"/>
                          <a:ea typeface="Century Gothic"/>
                          <a:cs typeface="Century Gothic"/>
                          <a:sym typeface="Century Gothic"/>
                        </a:rPr>
                        <a:t>Scuola dell’infanzia –primaria </a:t>
                      </a:r>
                      <a:endParaRPr sz="1600" b="1" dirty="0">
                        <a:solidFill>
                          <a:schemeClr val="dk1"/>
                        </a:solidFill>
                        <a:latin typeface="Century Gothic"/>
                        <a:ea typeface="Century Gothic"/>
                        <a:cs typeface="Century Gothic"/>
                        <a:sym typeface="Century Gothic"/>
                      </a:endParaRPr>
                    </a:p>
                    <a:p>
                      <a:pPr marL="0" marR="0" lvl="0" indent="0" algn="l" rtl="0">
                        <a:lnSpc>
                          <a:spcPct val="150000"/>
                        </a:lnSpc>
                        <a:spcBef>
                          <a:spcPts val="0"/>
                        </a:spcBef>
                        <a:spcAft>
                          <a:spcPts val="0"/>
                        </a:spcAft>
                        <a:buNone/>
                      </a:pPr>
                      <a:r>
                        <a:rPr lang="it-IT" sz="1600" b="0" dirty="0">
                          <a:solidFill>
                            <a:schemeClr val="dk1"/>
                          </a:solidFill>
                          <a:latin typeface="Century Gothic"/>
                          <a:ea typeface="Century Gothic"/>
                          <a:cs typeface="Century Gothic"/>
                          <a:sym typeface="Century Gothic"/>
                        </a:rPr>
                        <a:t>L’istituto ha siglato un protocollo di intesa con la scuola dell’Infanzia Arcobaleno e le scuole comunali </a:t>
                      </a:r>
                      <a:r>
                        <a:rPr lang="it-IT" sz="1600" b="0" dirty="0" err="1">
                          <a:solidFill>
                            <a:schemeClr val="dk1"/>
                          </a:solidFill>
                          <a:latin typeface="Century Gothic"/>
                          <a:ea typeface="Century Gothic"/>
                          <a:cs typeface="Century Gothic"/>
                          <a:sym typeface="Century Gothic"/>
                        </a:rPr>
                        <a:t>Mengotti</a:t>
                      </a:r>
                      <a:r>
                        <a:rPr lang="it-IT" sz="1600" b="0" dirty="0">
                          <a:solidFill>
                            <a:schemeClr val="dk1"/>
                          </a:solidFill>
                          <a:latin typeface="Century Gothic"/>
                          <a:ea typeface="Century Gothic"/>
                          <a:cs typeface="Century Gothic"/>
                          <a:sym typeface="Century Gothic"/>
                        </a:rPr>
                        <a:t> e F. </a:t>
                      </a:r>
                      <a:r>
                        <a:rPr lang="it-IT" sz="1600" b="0" dirty="0" err="1">
                          <a:solidFill>
                            <a:schemeClr val="dk1"/>
                          </a:solidFill>
                          <a:latin typeface="Century Gothic"/>
                          <a:ea typeface="Century Gothic"/>
                          <a:cs typeface="Century Gothic"/>
                          <a:sym typeface="Century Gothic"/>
                        </a:rPr>
                        <a:t>Aporti</a:t>
                      </a:r>
                      <a:r>
                        <a:rPr lang="it-IT" sz="1600" b="0" dirty="0">
                          <a:solidFill>
                            <a:schemeClr val="dk1"/>
                          </a:solidFill>
                          <a:latin typeface="Century Gothic"/>
                          <a:ea typeface="Century Gothic"/>
                          <a:cs typeface="Century Gothic"/>
                          <a:sym typeface="Century Gothic"/>
                        </a:rPr>
                        <a:t> per la definizione dei prerequisiti necessari per l’accesso alla prima elementare .</a:t>
                      </a:r>
                      <a:endParaRPr dirty="0"/>
                    </a:p>
                    <a:p>
                      <a:pPr marL="0" marR="0" lvl="0" indent="0" algn="l" rtl="0">
                        <a:lnSpc>
                          <a:spcPct val="150000"/>
                        </a:lnSpc>
                        <a:spcBef>
                          <a:spcPts val="0"/>
                        </a:spcBef>
                        <a:spcAft>
                          <a:spcPts val="0"/>
                        </a:spcAft>
                        <a:buNone/>
                      </a:pPr>
                      <a:r>
                        <a:rPr lang="it-IT" sz="1600" b="1" u="sng" dirty="0">
                          <a:solidFill>
                            <a:schemeClr val="dk1"/>
                          </a:solidFill>
                          <a:latin typeface="Century Gothic"/>
                          <a:ea typeface="Century Gothic"/>
                          <a:cs typeface="Century Gothic"/>
                          <a:sym typeface="Century Gothic"/>
                        </a:rPr>
                        <a:t>Scuola primaria –secondaria </a:t>
                      </a:r>
                      <a:endParaRPr sz="1600" b="1" dirty="0">
                        <a:solidFill>
                          <a:schemeClr val="dk1"/>
                        </a:solidFill>
                        <a:latin typeface="Century Gothic"/>
                        <a:ea typeface="Century Gothic"/>
                        <a:cs typeface="Century Gothic"/>
                        <a:sym typeface="Century Gothic"/>
                      </a:endParaRPr>
                    </a:p>
                    <a:p>
                      <a:pPr marL="0" marR="0" lvl="0" indent="0" algn="l" rtl="0">
                        <a:lnSpc>
                          <a:spcPct val="150000"/>
                        </a:lnSpc>
                        <a:spcBef>
                          <a:spcPts val="0"/>
                        </a:spcBef>
                        <a:spcAft>
                          <a:spcPts val="0"/>
                        </a:spcAft>
                        <a:buNone/>
                      </a:pPr>
                      <a:r>
                        <a:rPr lang="it-IT" sz="1600" b="1" dirty="0">
                          <a:solidFill>
                            <a:schemeClr val="dk1"/>
                          </a:solidFill>
                          <a:latin typeface="Century Gothic"/>
                          <a:ea typeface="Century Gothic"/>
                          <a:cs typeface="Century Gothic"/>
                          <a:sym typeface="Century Gothic"/>
                        </a:rPr>
                        <a:t>Per gli alunni interni , </a:t>
                      </a:r>
                      <a:r>
                        <a:rPr lang="it-IT" sz="1600" b="0" dirty="0">
                          <a:solidFill>
                            <a:schemeClr val="dk1"/>
                          </a:solidFill>
                          <a:latin typeface="Century Gothic"/>
                          <a:ea typeface="Century Gothic"/>
                          <a:cs typeface="Century Gothic"/>
                          <a:sym typeface="Century Gothic"/>
                        </a:rPr>
                        <a:t>all’interno del progetto continuità verranno definite le prove di ingresso e la scheda passaggio di notizie .</a:t>
                      </a:r>
                      <a:endParaRPr dirty="0"/>
                    </a:p>
                    <a:p>
                      <a:pPr marL="0" marR="0" lvl="0" indent="0" algn="l" rtl="0">
                        <a:lnSpc>
                          <a:spcPct val="150000"/>
                        </a:lnSpc>
                        <a:spcBef>
                          <a:spcPts val="0"/>
                        </a:spcBef>
                        <a:spcAft>
                          <a:spcPts val="0"/>
                        </a:spcAft>
                        <a:buNone/>
                      </a:pPr>
                      <a:r>
                        <a:rPr lang="it-IT" sz="1600" b="1" dirty="0">
                          <a:solidFill>
                            <a:schemeClr val="dk1"/>
                          </a:solidFill>
                          <a:latin typeface="Century Gothic"/>
                          <a:ea typeface="Century Gothic"/>
                          <a:cs typeface="Century Gothic"/>
                          <a:sym typeface="Century Gothic"/>
                        </a:rPr>
                        <a:t>Per gli alunni esterni , </a:t>
                      </a:r>
                      <a:r>
                        <a:rPr lang="it-IT" sz="1600" b="0" dirty="0">
                          <a:solidFill>
                            <a:schemeClr val="dk1"/>
                          </a:solidFill>
                          <a:latin typeface="Century Gothic"/>
                          <a:ea typeface="Century Gothic"/>
                          <a:cs typeface="Century Gothic"/>
                          <a:sym typeface="Century Gothic"/>
                        </a:rPr>
                        <a:t>saranno consegnate le schede di valutazione in base alle quali saranno estrapolate le informazioni per la formazione delle classi .</a:t>
                      </a:r>
                      <a:endParaRPr dirty="0"/>
                    </a:p>
                    <a:p>
                      <a:pPr marL="0" marR="0" lvl="0" indent="0" algn="l" rtl="0">
                        <a:lnSpc>
                          <a:spcPct val="150000"/>
                        </a:lnSpc>
                        <a:spcBef>
                          <a:spcPts val="0"/>
                        </a:spcBef>
                        <a:spcAft>
                          <a:spcPts val="0"/>
                        </a:spcAft>
                        <a:buNone/>
                      </a:pPr>
                      <a:r>
                        <a:rPr lang="it-IT" sz="1600" b="0" dirty="0">
                          <a:solidFill>
                            <a:schemeClr val="dk1"/>
                          </a:solidFill>
                          <a:latin typeface="Century Gothic"/>
                          <a:ea typeface="Century Gothic"/>
                          <a:cs typeface="Century Gothic"/>
                          <a:sym typeface="Century Gothic"/>
                        </a:rPr>
                        <a:t>L’assegnazione dei docenti alle classi verrà fatta dal Dirigente Scolastico dopo il 1 settembre dell’anno scolastico di riferimento. </a:t>
                      </a:r>
                      <a:endParaRPr dirty="0"/>
                    </a:p>
                    <a:p>
                      <a:pPr marL="0" marR="0" lvl="0" indent="0" algn="l" rtl="0">
                        <a:lnSpc>
                          <a:spcPct val="150000"/>
                        </a:lnSpc>
                        <a:spcBef>
                          <a:spcPts val="0"/>
                        </a:spcBef>
                        <a:spcAft>
                          <a:spcPts val="0"/>
                        </a:spcAft>
                        <a:buNone/>
                      </a:pPr>
                      <a:r>
                        <a:rPr lang="it-IT" sz="1600" b="0" dirty="0">
                          <a:solidFill>
                            <a:schemeClr val="dk1"/>
                          </a:solidFill>
                          <a:latin typeface="Century Gothic"/>
                          <a:ea typeface="Century Gothic"/>
                          <a:cs typeface="Century Gothic"/>
                          <a:sym typeface="Century Gothic"/>
                        </a:rPr>
                        <a:t>Per notizie dettagliate si prega consultare Regolamento di istituto ( pubblicato sul sito dell’istituto )</a:t>
                      </a:r>
                      <a:endParaRPr dirty="0"/>
                    </a:p>
                    <a:p>
                      <a:pPr marL="0" marR="0" lvl="0" indent="0" algn="l" rtl="0">
                        <a:lnSpc>
                          <a:spcPct val="150000"/>
                        </a:lnSpc>
                        <a:spcBef>
                          <a:spcPts val="0"/>
                        </a:spcBef>
                        <a:spcAft>
                          <a:spcPts val="0"/>
                        </a:spcAft>
                        <a:buNone/>
                      </a:pPr>
                      <a:r>
                        <a:rPr lang="it-IT" sz="1600" b="1" i="0" dirty="0">
                          <a:solidFill>
                            <a:schemeClr val="dk1"/>
                          </a:solidFill>
                          <a:latin typeface="Century Gothic"/>
                          <a:ea typeface="Century Gothic"/>
                          <a:cs typeface="Century Gothic"/>
                          <a:sym typeface="Century Gothic"/>
                        </a:rPr>
                        <a:t>Iscrizione degli Alunni</a:t>
                      </a:r>
                      <a:endParaRPr sz="1600" b="1" i="1" dirty="0">
                        <a:solidFill>
                          <a:schemeClr val="dk1"/>
                        </a:solidFill>
                        <a:latin typeface="Century Gothic"/>
                        <a:ea typeface="Century Gothic"/>
                        <a:cs typeface="Century Gothic"/>
                        <a:sym typeface="Century Gothic"/>
                      </a:endParaRPr>
                    </a:p>
                    <a:p>
                      <a:pPr marL="0" marR="0" lvl="0" indent="0" algn="l" rtl="0">
                        <a:lnSpc>
                          <a:spcPct val="150000"/>
                        </a:lnSpc>
                        <a:spcBef>
                          <a:spcPts val="0"/>
                        </a:spcBef>
                        <a:spcAft>
                          <a:spcPts val="0"/>
                        </a:spcAft>
                        <a:buNone/>
                      </a:pPr>
                      <a:r>
                        <a:rPr lang="it-IT" sz="1600" b="0" dirty="0">
                          <a:solidFill>
                            <a:schemeClr val="dk1"/>
                          </a:solidFill>
                          <a:latin typeface="Century Gothic"/>
                          <a:ea typeface="Century Gothic"/>
                          <a:cs typeface="Century Gothic"/>
                          <a:sym typeface="Century Gothic"/>
                        </a:rPr>
                        <a:t>Le iscrizioni sono regolamentate annualmente da una apposita Circolare Ministeriale  Di norma avvengono tra il mese di gennaio e febbraio. La procedura di iscrizione avviene on line sia per la Scuola Primaria che per la Scuola Secondaria di Primo Grado. Si svolgeranno nei mesi di dicembre e gennaio incontri informativi per le famiglie al fine di conoscere meglio la scuola e la sua offerta formativa. Al momento dell’iscrizione i genitori forniranno ogni notizia richiesta sul modulo. </a:t>
                      </a:r>
                      <a:endParaRPr dirty="0"/>
                    </a:p>
                  </a:txBody>
                  <a:tcPr marL="63225" marR="63225" marT="0" marB="0" anchor="ctr">
                    <a:lnL w="12700" cap="flat" cmpd="sng">
                      <a:solidFill>
                        <a:schemeClr val="dk1"/>
                      </a:solidFill>
                      <a:prstDash val="solid"/>
                      <a:round/>
                      <a:headEnd type="none" w="sm" len="sm"/>
                      <a:tailEnd type="none" w="sm" len="sm"/>
                    </a:lnL>
                    <a:solidFill>
                      <a:schemeClr val="lt1"/>
                    </a:solidFill>
                  </a:tcPr>
                </a:tc>
              </a:tr>
            </a:tbl>
          </a:graphicData>
        </a:graphic>
      </p:graphicFrame>
      <p:sp>
        <p:nvSpPr>
          <p:cNvPr id="500" name="Google Shape;500;p52"/>
          <p:cNvSpPr txBox="1"/>
          <p:nvPr/>
        </p:nvSpPr>
        <p:spPr>
          <a:xfrm>
            <a:off x="7103180" y="553452"/>
            <a:ext cx="4507004"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t-IT" sz="2400" b="1">
                <a:solidFill>
                  <a:srgbClr val="F63790"/>
                </a:solidFill>
                <a:latin typeface="Times New Roman"/>
                <a:ea typeface="Times New Roman"/>
                <a:cs typeface="Times New Roman"/>
                <a:sym typeface="Times New Roman"/>
              </a:rPr>
              <a:t>AREA DELLE NOTIZIE UTILI</a:t>
            </a:r>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504"/>
        <p:cNvGrpSpPr/>
        <p:nvPr/>
      </p:nvGrpSpPr>
      <p:grpSpPr>
        <a:xfrm>
          <a:off x="0" y="0"/>
          <a:ext cx="0" cy="0"/>
          <a:chOff x="0" y="0"/>
          <a:chExt cx="0" cy="0"/>
        </a:xfrm>
      </p:grpSpPr>
      <p:sp>
        <p:nvSpPr>
          <p:cNvPr id="505" name="Google Shape;505;p53"/>
          <p:cNvSpPr txBox="1">
            <a:spLocks noGrp="1"/>
          </p:cNvSpPr>
          <p:nvPr>
            <p:ph type="title"/>
          </p:nvPr>
        </p:nvSpPr>
        <p:spPr>
          <a:xfrm>
            <a:off x="7267072" y="558636"/>
            <a:ext cx="3060032" cy="944111"/>
          </a:xfrm>
          <a:prstGeom prst="rect">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Clr>
                <a:srgbClr val="F63790"/>
              </a:buClr>
              <a:buSzPts val="4000"/>
              <a:buFont typeface="Times New Roman"/>
              <a:buNone/>
            </a:pPr>
            <a:r>
              <a:rPr lang="it-IT">
                <a:solidFill>
                  <a:srgbClr val="F63790"/>
                </a:solidFill>
                <a:latin typeface="Times New Roman"/>
                <a:ea typeface="Times New Roman"/>
                <a:cs typeface="Times New Roman"/>
                <a:sym typeface="Times New Roman"/>
              </a:rPr>
              <a:t>GLOSSARIO                </a:t>
            </a:r>
            <a:endParaRPr/>
          </a:p>
        </p:txBody>
      </p:sp>
      <p:sp>
        <p:nvSpPr>
          <p:cNvPr id="506" name="Google Shape;506;p53"/>
          <p:cNvSpPr txBox="1"/>
          <p:nvPr/>
        </p:nvSpPr>
        <p:spPr>
          <a:xfrm>
            <a:off x="0" y="1502747"/>
            <a:ext cx="12192000" cy="4918782"/>
          </a:xfrm>
          <a:prstGeom prst="rect">
            <a:avLst/>
          </a:prstGeom>
          <a:noFill/>
          <a:ln>
            <a:noFill/>
          </a:ln>
        </p:spPr>
        <p:txBody>
          <a:bodyPr spcFirstLastPara="1" wrap="square" lIns="91425" tIns="45700" rIns="91425" bIns="45700" anchor="t" anchorCtr="0">
            <a:spAutoFit/>
          </a:bodyPr>
          <a:lstStyle/>
          <a:p>
            <a:pPr marL="0" marR="0" lvl="0" indent="0" algn="l" rtl="0">
              <a:lnSpc>
                <a:spcPct val="200000"/>
              </a:lnSpc>
              <a:spcBef>
                <a:spcPts val="0"/>
              </a:spcBef>
              <a:spcAft>
                <a:spcPts val="0"/>
              </a:spcAft>
              <a:buNone/>
            </a:pPr>
            <a:r>
              <a:rPr lang="it-IT" sz="2000" b="1">
                <a:solidFill>
                  <a:schemeClr val="dk1"/>
                </a:solidFill>
                <a:latin typeface="Century Gothic"/>
                <a:ea typeface="Century Gothic"/>
                <a:cs typeface="Century Gothic"/>
                <a:sym typeface="Century Gothic"/>
              </a:rPr>
              <a:t>P.A.I.          Piano Annuale per l’Inclusione</a:t>
            </a:r>
            <a:endParaRPr/>
          </a:p>
          <a:p>
            <a:pPr marL="0" marR="0" lvl="0" indent="0" algn="l" rtl="0">
              <a:lnSpc>
                <a:spcPct val="200000"/>
              </a:lnSpc>
              <a:spcBef>
                <a:spcPts val="0"/>
              </a:spcBef>
              <a:spcAft>
                <a:spcPts val="0"/>
              </a:spcAft>
              <a:buNone/>
            </a:pPr>
            <a:r>
              <a:rPr lang="it-IT" sz="2000" b="1">
                <a:solidFill>
                  <a:schemeClr val="dk1"/>
                </a:solidFill>
                <a:latin typeface="Century Gothic"/>
                <a:ea typeface="Century Gothic"/>
                <a:cs typeface="Century Gothic"/>
                <a:sym typeface="Century Gothic"/>
              </a:rPr>
              <a:t>P.D.P.         Piano Didattico Personalizzato</a:t>
            </a:r>
            <a:endParaRPr/>
          </a:p>
          <a:p>
            <a:pPr marL="0" marR="0" lvl="0" indent="0" algn="l" rtl="0">
              <a:lnSpc>
                <a:spcPct val="200000"/>
              </a:lnSpc>
              <a:spcBef>
                <a:spcPts val="0"/>
              </a:spcBef>
              <a:spcAft>
                <a:spcPts val="0"/>
              </a:spcAft>
              <a:buNone/>
            </a:pPr>
            <a:r>
              <a:rPr lang="it-IT" sz="2000" b="1">
                <a:solidFill>
                  <a:schemeClr val="dk1"/>
                </a:solidFill>
                <a:latin typeface="Century Gothic"/>
                <a:ea typeface="Century Gothic"/>
                <a:cs typeface="Century Gothic"/>
                <a:sym typeface="Century Gothic"/>
              </a:rPr>
              <a:t>P.E.I.           Piano Educativo Individualizzato</a:t>
            </a:r>
            <a:endParaRPr/>
          </a:p>
          <a:p>
            <a:pPr marL="0" marR="0" lvl="0" indent="0" algn="l" rtl="0">
              <a:lnSpc>
                <a:spcPct val="200000"/>
              </a:lnSpc>
              <a:spcBef>
                <a:spcPts val="0"/>
              </a:spcBef>
              <a:spcAft>
                <a:spcPts val="0"/>
              </a:spcAft>
              <a:buNone/>
            </a:pPr>
            <a:r>
              <a:rPr lang="it-IT" sz="2000" b="1">
                <a:solidFill>
                  <a:schemeClr val="dk1"/>
                </a:solidFill>
                <a:latin typeface="Century Gothic"/>
                <a:ea typeface="Century Gothic"/>
                <a:cs typeface="Century Gothic"/>
                <a:sym typeface="Century Gothic"/>
              </a:rPr>
              <a:t>P.F.P.          Progetto Formativo Personalizzato </a:t>
            </a:r>
            <a:endParaRPr/>
          </a:p>
          <a:p>
            <a:pPr marL="0" marR="0" lvl="0" indent="0" algn="l" rtl="0">
              <a:lnSpc>
                <a:spcPct val="200000"/>
              </a:lnSpc>
              <a:spcBef>
                <a:spcPts val="0"/>
              </a:spcBef>
              <a:spcAft>
                <a:spcPts val="0"/>
              </a:spcAft>
              <a:buNone/>
            </a:pPr>
            <a:r>
              <a:rPr lang="it-IT" sz="2000" b="1">
                <a:solidFill>
                  <a:schemeClr val="dk1"/>
                </a:solidFill>
                <a:latin typeface="Century Gothic"/>
                <a:ea typeface="Century Gothic"/>
                <a:cs typeface="Century Gothic"/>
                <a:sym typeface="Century Gothic"/>
              </a:rPr>
              <a:t>B.E.S.          Bisogni Educativi Speciali</a:t>
            </a:r>
            <a:endParaRPr/>
          </a:p>
          <a:p>
            <a:pPr marL="0" marR="0" lvl="0" indent="0" algn="l" rtl="0">
              <a:lnSpc>
                <a:spcPct val="200000"/>
              </a:lnSpc>
              <a:spcBef>
                <a:spcPts val="0"/>
              </a:spcBef>
              <a:spcAft>
                <a:spcPts val="0"/>
              </a:spcAft>
              <a:buNone/>
            </a:pPr>
            <a:r>
              <a:rPr lang="it-IT" sz="2000" b="1">
                <a:solidFill>
                  <a:schemeClr val="dk1"/>
                </a:solidFill>
                <a:latin typeface="Century Gothic"/>
                <a:ea typeface="Century Gothic"/>
                <a:cs typeface="Century Gothic"/>
                <a:sym typeface="Century Gothic"/>
              </a:rPr>
              <a:t>D.S.A.         </a:t>
            </a:r>
            <a:r>
              <a:rPr lang="it-IT" sz="2000" b="1" i="0">
                <a:solidFill>
                  <a:srgbClr val="202124"/>
                </a:solidFill>
                <a:latin typeface="Century Gothic"/>
                <a:ea typeface="Century Gothic"/>
                <a:cs typeface="Century Gothic"/>
                <a:sym typeface="Century Gothic"/>
              </a:rPr>
              <a:t>Disturbi Specifici di Apprendimento</a:t>
            </a:r>
            <a:endParaRPr/>
          </a:p>
          <a:p>
            <a:pPr marL="0" marR="0" lvl="0" indent="0" algn="l" rtl="0">
              <a:lnSpc>
                <a:spcPct val="200000"/>
              </a:lnSpc>
              <a:spcBef>
                <a:spcPts val="0"/>
              </a:spcBef>
              <a:spcAft>
                <a:spcPts val="0"/>
              </a:spcAft>
              <a:buNone/>
            </a:pPr>
            <a:r>
              <a:rPr lang="it-IT" sz="2000" b="1">
                <a:solidFill>
                  <a:srgbClr val="202124"/>
                </a:solidFill>
                <a:latin typeface="Century Gothic"/>
                <a:ea typeface="Century Gothic"/>
                <a:cs typeface="Century Gothic"/>
                <a:sym typeface="Century Gothic"/>
              </a:rPr>
              <a:t>G.L.I.</a:t>
            </a:r>
            <a:r>
              <a:rPr lang="it-IT" sz="2000" b="0" i="0">
                <a:solidFill>
                  <a:srgbClr val="202124"/>
                </a:solidFill>
                <a:latin typeface="arial"/>
                <a:ea typeface="arial"/>
                <a:cs typeface="arial"/>
                <a:sym typeface="arial"/>
              </a:rPr>
              <a:t>          </a:t>
            </a:r>
            <a:r>
              <a:rPr lang="it-IT" sz="2000" b="1">
                <a:solidFill>
                  <a:srgbClr val="202124"/>
                </a:solidFill>
                <a:latin typeface="arial"/>
                <a:ea typeface="arial"/>
                <a:cs typeface="arial"/>
                <a:sym typeface="arial"/>
              </a:rPr>
              <a:t>G</a:t>
            </a:r>
            <a:r>
              <a:rPr lang="it-IT" sz="2000" b="1" i="0">
                <a:solidFill>
                  <a:srgbClr val="202124"/>
                </a:solidFill>
                <a:latin typeface="arial"/>
                <a:ea typeface="arial"/>
                <a:cs typeface="arial"/>
                <a:sym typeface="arial"/>
              </a:rPr>
              <a:t>ruppo di lavoro per l'inclusione</a:t>
            </a:r>
            <a:endParaRPr sz="2000" b="1">
              <a:solidFill>
                <a:srgbClr val="202124"/>
              </a:solidFill>
              <a:latin typeface="Century Gothic"/>
              <a:ea typeface="Century Gothic"/>
              <a:cs typeface="Century Gothic"/>
              <a:sym typeface="Century Gothic"/>
            </a:endParaRPr>
          </a:p>
          <a:p>
            <a:pPr marL="0" marR="0" lvl="0" indent="0" algn="l" rtl="0">
              <a:lnSpc>
                <a:spcPct val="200000"/>
              </a:lnSpc>
              <a:spcBef>
                <a:spcPts val="0"/>
              </a:spcBef>
              <a:spcAft>
                <a:spcPts val="0"/>
              </a:spcAft>
              <a:buNone/>
            </a:pPr>
            <a:r>
              <a:rPr lang="it-IT" sz="2000" b="1">
                <a:solidFill>
                  <a:srgbClr val="202124"/>
                </a:solidFill>
                <a:latin typeface="Century Gothic"/>
                <a:ea typeface="Century Gothic"/>
                <a:cs typeface="Century Gothic"/>
                <a:sym typeface="Century Gothic"/>
              </a:rPr>
              <a:t>G.L.O.</a:t>
            </a:r>
            <a:r>
              <a:rPr lang="it-IT" sz="2000" b="1">
                <a:solidFill>
                  <a:srgbClr val="202124"/>
                </a:solidFill>
                <a:latin typeface="arial"/>
                <a:ea typeface="arial"/>
                <a:cs typeface="arial"/>
                <a:sym typeface="arial"/>
              </a:rPr>
              <a:t>        G</a:t>
            </a:r>
            <a:r>
              <a:rPr lang="it-IT" sz="2000" b="1" i="0">
                <a:solidFill>
                  <a:srgbClr val="202124"/>
                </a:solidFill>
                <a:latin typeface="arial"/>
                <a:ea typeface="arial"/>
                <a:cs typeface="arial"/>
                <a:sym typeface="arial"/>
              </a:rPr>
              <a:t>ruppo di lavoro Operativo per l'inclusione</a:t>
            </a:r>
            <a:endParaRPr sz="2000" b="1">
              <a:solidFill>
                <a:schemeClr val="dk1"/>
              </a:solidFill>
              <a:latin typeface="Century Gothic"/>
              <a:ea typeface="Century Gothic"/>
              <a:cs typeface="Century Gothic"/>
              <a:sym typeface="Century Gothic"/>
            </a:endParaRPr>
          </a:p>
        </p:txBody>
      </p:sp>
      <p:cxnSp>
        <p:nvCxnSpPr>
          <p:cNvPr id="507" name="Google Shape;507;p53"/>
          <p:cNvCxnSpPr/>
          <p:nvPr/>
        </p:nvCxnSpPr>
        <p:spPr>
          <a:xfrm>
            <a:off x="782054" y="4955825"/>
            <a:ext cx="625642" cy="0"/>
          </a:xfrm>
          <a:prstGeom prst="straightConnector1">
            <a:avLst/>
          </a:prstGeom>
          <a:noFill/>
          <a:ln w="38100" cap="flat" cmpd="sng">
            <a:solidFill>
              <a:srgbClr val="4BC0EC"/>
            </a:solidFill>
            <a:prstDash val="solid"/>
            <a:round/>
            <a:headEnd type="none" w="sm" len="sm"/>
            <a:tailEnd type="triangle" w="med" len="med"/>
          </a:ln>
        </p:spPr>
      </p:cxnSp>
      <p:cxnSp>
        <p:nvCxnSpPr>
          <p:cNvPr id="508" name="Google Shape;508;p53"/>
          <p:cNvCxnSpPr/>
          <p:nvPr/>
        </p:nvCxnSpPr>
        <p:spPr>
          <a:xfrm>
            <a:off x="782054" y="4382634"/>
            <a:ext cx="625642" cy="0"/>
          </a:xfrm>
          <a:prstGeom prst="straightConnector1">
            <a:avLst/>
          </a:prstGeom>
          <a:noFill/>
          <a:ln w="38100" cap="flat" cmpd="sng">
            <a:solidFill>
              <a:srgbClr val="4BC0EC"/>
            </a:solidFill>
            <a:prstDash val="solid"/>
            <a:round/>
            <a:headEnd type="none" w="sm" len="sm"/>
            <a:tailEnd type="triangle" w="med" len="med"/>
          </a:ln>
        </p:spPr>
      </p:cxnSp>
      <p:cxnSp>
        <p:nvCxnSpPr>
          <p:cNvPr id="509" name="Google Shape;509;p53"/>
          <p:cNvCxnSpPr/>
          <p:nvPr/>
        </p:nvCxnSpPr>
        <p:spPr>
          <a:xfrm>
            <a:off x="782054" y="3753155"/>
            <a:ext cx="625642" cy="0"/>
          </a:xfrm>
          <a:prstGeom prst="straightConnector1">
            <a:avLst/>
          </a:prstGeom>
          <a:noFill/>
          <a:ln w="38100" cap="flat" cmpd="sng">
            <a:solidFill>
              <a:srgbClr val="4BC0EC"/>
            </a:solidFill>
            <a:prstDash val="solid"/>
            <a:round/>
            <a:headEnd type="none" w="sm" len="sm"/>
            <a:tailEnd type="triangle" w="med" len="med"/>
          </a:ln>
        </p:spPr>
      </p:cxnSp>
      <p:cxnSp>
        <p:nvCxnSpPr>
          <p:cNvPr id="510" name="Google Shape;510;p53"/>
          <p:cNvCxnSpPr/>
          <p:nvPr/>
        </p:nvCxnSpPr>
        <p:spPr>
          <a:xfrm>
            <a:off x="782054" y="3130303"/>
            <a:ext cx="625642" cy="0"/>
          </a:xfrm>
          <a:prstGeom prst="straightConnector1">
            <a:avLst/>
          </a:prstGeom>
          <a:noFill/>
          <a:ln w="38100" cap="flat" cmpd="sng">
            <a:solidFill>
              <a:srgbClr val="4BC0EC"/>
            </a:solidFill>
            <a:prstDash val="solid"/>
            <a:round/>
            <a:headEnd type="none" w="sm" len="sm"/>
            <a:tailEnd type="triangle" w="med" len="med"/>
          </a:ln>
        </p:spPr>
      </p:cxnSp>
      <p:cxnSp>
        <p:nvCxnSpPr>
          <p:cNvPr id="511" name="Google Shape;511;p53"/>
          <p:cNvCxnSpPr/>
          <p:nvPr/>
        </p:nvCxnSpPr>
        <p:spPr>
          <a:xfrm>
            <a:off x="782054" y="1925052"/>
            <a:ext cx="625642" cy="0"/>
          </a:xfrm>
          <a:prstGeom prst="straightConnector1">
            <a:avLst/>
          </a:prstGeom>
          <a:noFill/>
          <a:ln w="38100" cap="flat" cmpd="sng">
            <a:solidFill>
              <a:srgbClr val="4BC0EC"/>
            </a:solidFill>
            <a:prstDash val="solid"/>
            <a:round/>
            <a:headEnd type="none" w="sm" len="sm"/>
            <a:tailEnd type="triangle" w="med" len="med"/>
          </a:ln>
        </p:spPr>
      </p:cxnSp>
      <p:cxnSp>
        <p:nvCxnSpPr>
          <p:cNvPr id="512" name="Google Shape;512;p53"/>
          <p:cNvCxnSpPr/>
          <p:nvPr/>
        </p:nvCxnSpPr>
        <p:spPr>
          <a:xfrm>
            <a:off x="782054" y="5589078"/>
            <a:ext cx="625642" cy="0"/>
          </a:xfrm>
          <a:prstGeom prst="straightConnector1">
            <a:avLst/>
          </a:prstGeom>
          <a:noFill/>
          <a:ln w="38100" cap="flat" cmpd="sng">
            <a:solidFill>
              <a:srgbClr val="4BC0EC"/>
            </a:solidFill>
            <a:prstDash val="solid"/>
            <a:round/>
            <a:headEnd type="none" w="sm" len="sm"/>
            <a:tailEnd type="triangle" w="med" len="med"/>
          </a:ln>
        </p:spPr>
      </p:cxnSp>
      <p:cxnSp>
        <p:nvCxnSpPr>
          <p:cNvPr id="513" name="Google Shape;513;p53"/>
          <p:cNvCxnSpPr/>
          <p:nvPr/>
        </p:nvCxnSpPr>
        <p:spPr>
          <a:xfrm>
            <a:off x="782054" y="2540443"/>
            <a:ext cx="625642" cy="0"/>
          </a:xfrm>
          <a:prstGeom prst="straightConnector1">
            <a:avLst/>
          </a:prstGeom>
          <a:noFill/>
          <a:ln w="38100" cap="flat" cmpd="sng">
            <a:solidFill>
              <a:srgbClr val="4BC0EC"/>
            </a:solidFill>
            <a:prstDash val="solid"/>
            <a:round/>
            <a:headEnd type="none" w="sm" len="sm"/>
            <a:tailEnd type="triangle" w="med" len="med"/>
          </a:ln>
        </p:spPr>
      </p:cxnSp>
      <p:cxnSp>
        <p:nvCxnSpPr>
          <p:cNvPr id="514" name="Google Shape;514;p53"/>
          <p:cNvCxnSpPr/>
          <p:nvPr/>
        </p:nvCxnSpPr>
        <p:spPr>
          <a:xfrm>
            <a:off x="848227" y="6210047"/>
            <a:ext cx="559469" cy="0"/>
          </a:xfrm>
          <a:prstGeom prst="straightConnector1">
            <a:avLst/>
          </a:prstGeom>
          <a:noFill/>
          <a:ln w="38100" cap="flat" cmpd="sng">
            <a:solidFill>
              <a:srgbClr val="4BC0EC"/>
            </a:solidFill>
            <a:prstDash val="solid"/>
            <a:round/>
            <a:headEnd type="none" w="sm" len="sm"/>
            <a:tailEnd type="triangle" w="med" len="med"/>
          </a:ln>
        </p:spPr>
      </p:cxn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6"/>
          <p:cNvSpPr/>
          <p:nvPr/>
        </p:nvSpPr>
        <p:spPr>
          <a:xfrm>
            <a:off x="295422" y="2061048"/>
            <a:ext cx="4248472" cy="1891974"/>
          </a:xfrm>
          <a:prstGeom prst="rightArrow">
            <a:avLst>
              <a:gd name="adj1" fmla="val 50000"/>
              <a:gd name="adj2" fmla="val 50000"/>
            </a:avLst>
          </a:prstGeom>
          <a:solidFill>
            <a:schemeClr val="lt1"/>
          </a:solidFill>
          <a:ln w="28575" cap="flat" cmpd="sng">
            <a:solidFill>
              <a:srgbClr val="00B0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50000"/>
              </a:lnSpc>
              <a:spcBef>
                <a:spcPts val="0"/>
              </a:spcBef>
              <a:spcAft>
                <a:spcPts val="0"/>
              </a:spcAft>
              <a:buNone/>
            </a:pPr>
            <a:r>
              <a:rPr lang="it-IT" sz="1800" b="1">
                <a:solidFill>
                  <a:schemeClr val="dk1"/>
                </a:solidFill>
                <a:latin typeface="Century Gothic"/>
                <a:ea typeface="Century Gothic"/>
                <a:cs typeface="Century Gothic"/>
                <a:sym typeface="Century Gothic"/>
              </a:rPr>
              <a:t>Potenziamento competenze logico-matematiche</a:t>
            </a:r>
            <a:endParaRPr/>
          </a:p>
        </p:txBody>
      </p:sp>
      <p:sp>
        <p:nvSpPr>
          <p:cNvPr id="192" name="Google Shape;192;p6"/>
          <p:cNvSpPr/>
          <p:nvPr/>
        </p:nvSpPr>
        <p:spPr>
          <a:xfrm>
            <a:off x="5359450" y="2270375"/>
            <a:ext cx="6446700" cy="1473300"/>
          </a:xfrm>
          <a:prstGeom prst="roundRect">
            <a:avLst>
              <a:gd name="adj" fmla="val 15482"/>
            </a:avLst>
          </a:prstGeom>
          <a:solidFill>
            <a:schemeClr val="lt1"/>
          </a:solidFill>
          <a:ln w="28575" cap="flat" cmpd="sng">
            <a:solidFill>
              <a:srgbClr val="00B0F0"/>
            </a:solidFill>
            <a:prstDash val="solid"/>
            <a:round/>
            <a:headEnd type="none" w="sm" len="sm"/>
            <a:tailEnd type="none" w="sm" len="sm"/>
          </a:ln>
        </p:spPr>
        <p:txBody>
          <a:bodyPr spcFirstLastPara="1" wrap="square" lIns="91425" tIns="45700" rIns="91425" bIns="45700" anchor="ctr" anchorCtr="0">
            <a:noAutofit/>
          </a:bodyPr>
          <a:lstStyle/>
          <a:p>
            <a:pPr marL="285750" marR="0" lvl="0" indent="-177800" algn="l" rtl="0">
              <a:spcBef>
                <a:spcPts val="0"/>
              </a:spcBef>
              <a:spcAft>
                <a:spcPts val="0"/>
              </a:spcAft>
              <a:buClr>
                <a:schemeClr val="dk1"/>
              </a:buClr>
              <a:buSzPts val="1700"/>
              <a:buFont typeface="Arial"/>
              <a:buNone/>
            </a:pPr>
            <a:endParaRPr sz="1700">
              <a:solidFill>
                <a:schemeClr val="dk1"/>
              </a:solidFill>
              <a:latin typeface="Century Gothic"/>
              <a:ea typeface="Century Gothic"/>
              <a:cs typeface="Century Gothic"/>
              <a:sym typeface="Century Gothic"/>
            </a:endParaRPr>
          </a:p>
          <a:p>
            <a:pPr marL="285750" marR="0" lvl="0" indent="-285750" algn="l" rtl="0">
              <a:spcBef>
                <a:spcPts val="0"/>
              </a:spcBef>
              <a:spcAft>
                <a:spcPts val="0"/>
              </a:spcAft>
              <a:buClr>
                <a:schemeClr val="dk1"/>
              </a:buClr>
              <a:buSzPts val="1800"/>
              <a:buFont typeface="Arial"/>
              <a:buChar char="•"/>
            </a:pPr>
            <a:r>
              <a:rPr lang="it-IT" sz="1800">
                <a:solidFill>
                  <a:schemeClr val="dk1"/>
                </a:solidFill>
                <a:latin typeface="Century Gothic"/>
                <a:ea typeface="Century Gothic"/>
                <a:cs typeface="Century Gothic"/>
                <a:sym typeface="Century Gothic"/>
              </a:rPr>
              <a:t>Campionati junior matematici Bocconi classi IV e V scuola primaria</a:t>
            </a:r>
            <a:endParaRPr/>
          </a:p>
          <a:p>
            <a:pPr marL="285750" marR="0" lvl="0" indent="-285750" algn="l" rtl="0">
              <a:spcBef>
                <a:spcPts val="0"/>
              </a:spcBef>
              <a:spcAft>
                <a:spcPts val="0"/>
              </a:spcAft>
              <a:buClr>
                <a:schemeClr val="dk1"/>
              </a:buClr>
              <a:buSzPts val="1800"/>
              <a:buFont typeface="Arial"/>
              <a:buChar char="•"/>
            </a:pPr>
            <a:r>
              <a:rPr lang="it-IT" sz="1800">
                <a:solidFill>
                  <a:schemeClr val="dk1"/>
                </a:solidFill>
                <a:latin typeface="Century Gothic"/>
                <a:ea typeface="Century Gothic"/>
                <a:cs typeface="Century Gothic"/>
                <a:sym typeface="Century Gothic"/>
              </a:rPr>
              <a:t>Giochi matematici Pristem Scuola Secondaria di 1°</a:t>
            </a:r>
            <a:endParaRPr sz="1800">
              <a:solidFill>
                <a:schemeClr val="dk1"/>
              </a:solidFill>
              <a:latin typeface="Century Gothic"/>
              <a:ea typeface="Century Gothic"/>
              <a:cs typeface="Century Gothic"/>
              <a:sym typeface="Century Gothic"/>
            </a:endParaRPr>
          </a:p>
          <a:p>
            <a:pPr marL="0" marR="0" lvl="0" indent="0" algn="l" rtl="0">
              <a:spcBef>
                <a:spcPts val="0"/>
              </a:spcBef>
              <a:spcAft>
                <a:spcPts val="0"/>
              </a:spcAft>
              <a:buNone/>
            </a:pPr>
            <a:endParaRPr sz="1700">
              <a:solidFill>
                <a:schemeClr val="dk1"/>
              </a:solidFill>
              <a:latin typeface="Century Gothic"/>
              <a:ea typeface="Century Gothic"/>
              <a:cs typeface="Century Gothic"/>
              <a:sym typeface="Century Gothic"/>
            </a:endParaRPr>
          </a:p>
        </p:txBody>
      </p:sp>
      <p:sp>
        <p:nvSpPr>
          <p:cNvPr id="193" name="Google Shape;193;p6"/>
          <p:cNvSpPr txBox="1">
            <a:spLocks noGrp="1"/>
          </p:cNvSpPr>
          <p:nvPr>
            <p:ph type="title"/>
          </p:nvPr>
        </p:nvSpPr>
        <p:spPr>
          <a:xfrm>
            <a:off x="295422" y="872612"/>
            <a:ext cx="11704320" cy="1293812"/>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0070C0"/>
              </a:buClr>
              <a:buSzPts val="2800"/>
              <a:buFont typeface="Century Gothic"/>
              <a:buNone/>
            </a:pPr>
            <a:r>
              <a:rPr lang="it-IT" sz="2800" b="1">
                <a:solidFill>
                  <a:srgbClr val="0070C0"/>
                </a:solidFill>
              </a:rPr>
              <a:t>INIZIATIVE DI AMPLIAMENTO CURRICOLARE DESUNTE DAL P.T.O.F.</a:t>
            </a:r>
            <a:endParaRPr/>
          </a:p>
        </p:txBody>
      </p:sp>
      <p:sp>
        <p:nvSpPr>
          <p:cNvPr id="194" name="Google Shape;194;p6"/>
          <p:cNvSpPr/>
          <p:nvPr/>
        </p:nvSpPr>
        <p:spPr>
          <a:xfrm>
            <a:off x="295422" y="4577049"/>
            <a:ext cx="4206172" cy="1774100"/>
          </a:xfrm>
          <a:prstGeom prst="rightArrow">
            <a:avLst>
              <a:gd name="adj1" fmla="val 50000"/>
              <a:gd name="adj2" fmla="val 50000"/>
            </a:avLst>
          </a:prstGeom>
          <a:solidFill>
            <a:schemeClr val="lt1"/>
          </a:solidFill>
          <a:ln w="28575" cap="flat" cmpd="sng">
            <a:solidFill>
              <a:srgbClr val="00B0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50000"/>
              </a:lnSpc>
              <a:spcBef>
                <a:spcPts val="0"/>
              </a:spcBef>
              <a:spcAft>
                <a:spcPts val="0"/>
              </a:spcAft>
              <a:buNone/>
            </a:pPr>
            <a:r>
              <a:rPr lang="it-IT" sz="1800" b="1">
                <a:solidFill>
                  <a:schemeClr val="dk1"/>
                </a:solidFill>
                <a:latin typeface="Century Gothic"/>
                <a:ea typeface="Century Gothic"/>
                <a:cs typeface="Century Gothic"/>
                <a:sym typeface="Century Gothic"/>
              </a:rPr>
              <a:t>Potenziamento competenze musicali e artistiche</a:t>
            </a:r>
            <a:endParaRPr/>
          </a:p>
        </p:txBody>
      </p:sp>
      <p:sp>
        <p:nvSpPr>
          <p:cNvPr id="195" name="Google Shape;195;p6"/>
          <p:cNvSpPr/>
          <p:nvPr/>
        </p:nvSpPr>
        <p:spPr>
          <a:xfrm>
            <a:off x="5351754" y="4867904"/>
            <a:ext cx="6171376" cy="1192389"/>
          </a:xfrm>
          <a:prstGeom prst="roundRect">
            <a:avLst>
              <a:gd name="adj" fmla="val 18231"/>
            </a:avLst>
          </a:prstGeom>
          <a:solidFill>
            <a:schemeClr val="lt1"/>
          </a:solidFill>
          <a:ln w="28575" cap="flat" cmpd="sng">
            <a:solidFill>
              <a:srgbClr val="00B0F0"/>
            </a:solidFill>
            <a:prstDash val="solid"/>
            <a:round/>
            <a:headEnd type="none" w="sm" len="sm"/>
            <a:tailEnd type="none" w="sm" len="sm"/>
          </a:ln>
        </p:spPr>
        <p:txBody>
          <a:bodyPr spcFirstLastPara="1" wrap="square" lIns="91425" tIns="45700" rIns="91425" bIns="45700" anchor="ctr" anchorCtr="0">
            <a:noAutofit/>
          </a:bodyPr>
          <a:lstStyle/>
          <a:p>
            <a:pPr marL="285750" marR="0" lvl="0" indent="-285750" algn="l" rtl="0">
              <a:spcBef>
                <a:spcPts val="0"/>
              </a:spcBef>
              <a:spcAft>
                <a:spcPts val="0"/>
              </a:spcAft>
              <a:buClr>
                <a:schemeClr val="dk1"/>
              </a:buClr>
              <a:buSzPts val="1800"/>
              <a:buFont typeface="Arial"/>
              <a:buChar char="•"/>
            </a:pPr>
            <a:r>
              <a:rPr lang="it-IT" sz="1800">
                <a:solidFill>
                  <a:schemeClr val="dk1"/>
                </a:solidFill>
                <a:latin typeface="Century Gothic"/>
                <a:ea typeface="Century Gothic"/>
                <a:cs typeface="Century Gothic"/>
                <a:sym typeface="Century Gothic"/>
              </a:rPr>
              <a:t>Laboratori   </a:t>
            </a:r>
            <a:endParaRPr sz="1800">
              <a:solidFill>
                <a:schemeClr val="dk1"/>
              </a:solidFill>
              <a:latin typeface="Century Gothic"/>
              <a:ea typeface="Century Gothic"/>
              <a:cs typeface="Century Gothic"/>
              <a:sym typeface="Century Gothic"/>
            </a:endParaRPr>
          </a:p>
          <a:p>
            <a:pPr marL="285750" marR="0" lvl="0" indent="-285750" algn="l" rtl="0">
              <a:spcBef>
                <a:spcPts val="0"/>
              </a:spcBef>
              <a:spcAft>
                <a:spcPts val="0"/>
              </a:spcAft>
              <a:buClr>
                <a:schemeClr val="dk1"/>
              </a:buClr>
              <a:buSzPts val="1800"/>
              <a:buFont typeface="Arial"/>
              <a:buChar char="•"/>
            </a:pPr>
            <a:r>
              <a:rPr lang="it-IT" sz="1800">
                <a:solidFill>
                  <a:schemeClr val="dk1"/>
                </a:solidFill>
                <a:latin typeface="Century Gothic"/>
                <a:ea typeface="Century Gothic"/>
                <a:cs typeface="Century Gothic"/>
                <a:sym typeface="Century Gothic"/>
              </a:rPr>
              <a:t>Partecipazione ad eventi sul territorio   </a:t>
            </a:r>
            <a:endParaRPr sz="1800">
              <a:solidFill>
                <a:schemeClr val="dk1"/>
              </a:solidFill>
              <a:latin typeface="Century Gothic"/>
              <a:ea typeface="Century Gothic"/>
              <a:cs typeface="Century Gothic"/>
              <a:sym typeface="Century Gothic"/>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7"/>
          <p:cNvSpPr txBox="1">
            <a:spLocks noGrp="1"/>
          </p:cNvSpPr>
          <p:nvPr>
            <p:ph type="title"/>
          </p:nvPr>
        </p:nvSpPr>
        <p:spPr>
          <a:xfrm>
            <a:off x="4638261" y="185530"/>
            <a:ext cx="7553739" cy="1293812"/>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0070C0"/>
              </a:buClr>
              <a:buSzPts val="2800"/>
              <a:buFont typeface="Century Gothic"/>
              <a:buNone/>
            </a:pPr>
            <a:r>
              <a:rPr lang="it-IT" sz="2800" b="1">
                <a:solidFill>
                  <a:srgbClr val="0070C0"/>
                </a:solidFill>
              </a:rPr>
              <a:t>INIZIATIVE DI AMPLIAMENTO CURRICOLARE DESUNTE DAL P.T.O.F.</a:t>
            </a:r>
            <a:endParaRPr/>
          </a:p>
        </p:txBody>
      </p:sp>
      <p:sp>
        <p:nvSpPr>
          <p:cNvPr id="201" name="Google Shape;201;p7"/>
          <p:cNvSpPr/>
          <p:nvPr/>
        </p:nvSpPr>
        <p:spPr>
          <a:xfrm>
            <a:off x="148359" y="2794284"/>
            <a:ext cx="4248471" cy="2424830"/>
          </a:xfrm>
          <a:prstGeom prst="rightArrow">
            <a:avLst>
              <a:gd name="adj1" fmla="val 47894"/>
              <a:gd name="adj2" fmla="val 48947"/>
            </a:avLst>
          </a:prstGeom>
          <a:solidFill>
            <a:schemeClr val="lt1"/>
          </a:solidFill>
          <a:ln w="28575" cap="flat" cmpd="sng">
            <a:solidFill>
              <a:srgbClr val="00B0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50000"/>
              </a:lnSpc>
              <a:spcBef>
                <a:spcPts val="0"/>
              </a:spcBef>
              <a:spcAft>
                <a:spcPts val="0"/>
              </a:spcAft>
              <a:buNone/>
            </a:pPr>
            <a:r>
              <a:rPr lang="it-IT" sz="2000" b="1">
                <a:solidFill>
                  <a:schemeClr val="dk1"/>
                </a:solidFill>
                <a:latin typeface="Century Gothic"/>
                <a:ea typeface="Century Gothic"/>
                <a:cs typeface="Century Gothic"/>
                <a:sym typeface="Century Gothic"/>
              </a:rPr>
              <a:t>Sviluppo competenze cittadinanza </a:t>
            </a:r>
            <a:endParaRPr/>
          </a:p>
        </p:txBody>
      </p:sp>
      <p:sp>
        <p:nvSpPr>
          <p:cNvPr id="202" name="Google Shape;202;p7"/>
          <p:cNvSpPr/>
          <p:nvPr/>
        </p:nvSpPr>
        <p:spPr>
          <a:xfrm>
            <a:off x="4252050" y="760012"/>
            <a:ext cx="7499748" cy="5440018"/>
          </a:xfrm>
          <a:prstGeom prst="roundRect">
            <a:avLst>
              <a:gd name="adj" fmla="val 16667"/>
            </a:avLst>
          </a:prstGeom>
          <a:solidFill>
            <a:schemeClr val="lt1"/>
          </a:solidFill>
          <a:ln w="28575" cap="flat" cmpd="sng">
            <a:solidFill>
              <a:srgbClr val="00B0F0"/>
            </a:solidFill>
            <a:prstDash val="solid"/>
            <a:round/>
            <a:headEnd type="none" w="sm" len="sm"/>
            <a:tailEnd type="none" w="sm" len="sm"/>
          </a:ln>
        </p:spPr>
        <p:txBody>
          <a:bodyPr spcFirstLastPara="1" wrap="square" lIns="91425" tIns="45700" rIns="91425" bIns="45700" anchor="ctr" anchorCtr="0">
            <a:noAutofit/>
          </a:bodyPr>
          <a:lstStyle/>
          <a:p>
            <a:pPr marL="285750" marR="0" lvl="0" indent="-285750" algn="l" rtl="0">
              <a:lnSpc>
                <a:spcPct val="150000"/>
              </a:lnSpc>
              <a:spcBef>
                <a:spcPts val="0"/>
              </a:spcBef>
              <a:spcAft>
                <a:spcPts val="0"/>
              </a:spcAft>
              <a:buClr>
                <a:schemeClr val="dk1"/>
              </a:buClr>
              <a:buSzPts val="1800"/>
              <a:buFont typeface="Arial"/>
              <a:buChar char="•"/>
            </a:pPr>
            <a:r>
              <a:rPr lang="it-IT" sz="1800" dirty="0">
                <a:solidFill>
                  <a:schemeClr val="dk1"/>
                </a:solidFill>
                <a:latin typeface="Century Gothic"/>
                <a:ea typeface="Century Gothic"/>
                <a:cs typeface="Century Gothic"/>
                <a:sym typeface="Century Gothic"/>
              </a:rPr>
              <a:t>Progetto RIGENERASCUOLA</a:t>
            </a:r>
            <a:endParaRPr dirty="0"/>
          </a:p>
          <a:p>
            <a:pPr marL="285750" marR="0" lvl="0" indent="-285750" algn="l" rtl="0">
              <a:lnSpc>
                <a:spcPct val="150000"/>
              </a:lnSpc>
              <a:spcBef>
                <a:spcPts val="0"/>
              </a:spcBef>
              <a:spcAft>
                <a:spcPts val="0"/>
              </a:spcAft>
              <a:buClr>
                <a:schemeClr val="dk1"/>
              </a:buClr>
              <a:buSzPts val="1800"/>
              <a:buFont typeface="Arial"/>
              <a:buChar char="•"/>
            </a:pPr>
            <a:r>
              <a:rPr lang="it-IT" sz="1800" dirty="0">
                <a:solidFill>
                  <a:schemeClr val="dk1"/>
                </a:solidFill>
                <a:latin typeface="Century Gothic"/>
                <a:ea typeface="Century Gothic"/>
                <a:cs typeface="Century Gothic"/>
                <a:sym typeface="Century Gothic"/>
              </a:rPr>
              <a:t>Progetto Cittadinanza Attiva</a:t>
            </a:r>
            <a:endParaRPr dirty="0"/>
          </a:p>
          <a:p>
            <a:pPr marL="285750" marR="0" lvl="0" indent="-285750" algn="l" rtl="0">
              <a:lnSpc>
                <a:spcPct val="150000"/>
              </a:lnSpc>
              <a:spcBef>
                <a:spcPts val="0"/>
              </a:spcBef>
              <a:spcAft>
                <a:spcPts val="0"/>
              </a:spcAft>
              <a:buClr>
                <a:schemeClr val="dk1"/>
              </a:buClr>
              <a:buSzPts val="1800"/>
              <a:buFont typeface="Arial"/>
              <a:buChar char="•"/>
            </a:pPr>
            <a:r>
              <a:rPr lang="it-IT" sz="1800" dirty="0">
                <a:solidFill>
                  <a:schemeClr val="dk1"/>
                </a:solidFill>
                <a:latin typeface="Century Gothic"/>
                <a:ea typeface="Century Gothic"/>
                <a:cs typeface="Century Gothic"/>
                <a:sym typeface="Century Gothic"/>
              </a:rPr>
              <a:t>Plastic free</a:t>
            </a:r>
            <a:endParaRPr dirty="0"/>
          </a:p>
          <a:p>
            <a:pPr marL="285750" marR="0" lvl="0" indent="-285750" algn="l" rtl="0">
              <a:lnSpc>
                <a:spcPct val="150000"/>
              </a:lnSpc>
              <a:spcBef>
                <a:spcPts val="0"/>
              </a:spcBef>
              <a:spcAft>
                <a:spcPts val="0"/>
              </a:spcAft>
              <a:buClr>
                <a:schemeClr val="dk1"/>
              </a:buClr>
              <a:buSzPts val="1800"/>
              <a:buFont typeface="Arial"/>
              <a:buChar char="•"/>
            </a:pPr>
            <a:r>
              <a:rPr lang="it-IT" sz="1800" dirty="0">
                <a:solidFill>
                  <a:schemeClr val="dk1"/>
                </a:solidFill>
                <a:latin typeface="Century Gothic"/>
                <a:ea typeface="Century Gothic"/>
                <a:cs typeface="Century Gothic"/>
                <a:sym typeface="Century Gothic"/>
              </a:rPr>
              <a:t>Io riciclo, io creo</a:t>
            </a:r>
            <a:endParaRPr dirty="0"/>
          </a:p>
          <a:p>
            <a:pPr marL="285750" marR="0" lvl="0" indent="-285750" algn="l" rtl="0">
              <a:lnSpc>
                <a:spcPct val="150000"/>
              </a:lnSpc>
              <a:spcBef>
                <a:spcPts val="0"/>
              </a:spcBef>
              <a:spcAft>
                <a:spcPts val="0"/>
              </a:spcAft>
              <a:buClr>
                <a:schemeClr val="dk1"/>
              </a:buClr>
              <a:buSzPts val="1800"/>
              <a:buFont typeface="Arial"/>
              <a:buChar char="•"/>
            </a:pPr>
            <a:r>
              <a:rPr lang="it-IT" sz="1800" dirty="0">
                <a:solidFill>
                  <a:schemeClr val="dk1"/>
                </a:solidFill>
                <a:latin typeface="Century Gothic"/>
                <a:ea typeface="Century Gothic"/>
                <a:cs typeface="Century Gothic"/>
                <a:sym typeface="Century Gothic"/>
              </a:rPr>
              <a:t>Progetto solidarietà Caritas e casa degli anziani</a:t>
            </a:r>
            <a:endParaRPr dirty="0"/>
          </a:p>
          <a:p>
            <a:pPr marL="285750" marR="0" lvl="0" indent="-285750" algn="l" rtl="0">
              <a:lnSpc>
                <a:spcPct val="150000"/>
              </a:lnSpc>
              <a:spcBef>
                <a:spcPts val="0"/>
              </a:spcBef>
              <a:spcAft>
                <a:spcPts val="0"/>
              </a:spcAft>
              <a:buClr>
                <a:schemeClr val="dk1"/>
              </a:buClr>
              <a:buSzPts val="1800"/>
              <a:buFont typeface="Arial"/>
              <a:buChar char="•"/>
            </a:pPr>
            <a:r>
              <a:rPr lang="it-IT" sz="1800" dirty="0" smtClean="0">
                <a:solidFill>
                  <a:schemeClr val="dk1"/>
                </a:solidFill>
                <a:latin typeface="Century Gothic"/>
                <a:ea typeface="Century Gothic"/>
                <a:cs typeface="Century Gothic"/>
                <a:sym typeface="Century Gothic"/>
              </a:rPr>
              <a:t>AIRC </a:t>
            </a:r>
            <a:r>
              <a:rPr lang="it-IT" sz="1800" dirty="0">
                <a:solidFill>
                  <a:schemeClr val="dk1"/>
                </a:solidFill>
                <a:latin typeface="Century Gothic"/>
                <a:ea typeface="Century Gothic"/>
                <a:cs typeface="Century Gothic"/>
                <a:sym typeface="Century Gothic"/>
              </a:rPr>
              <a:t>progetti «Cancro io ti boccio», «Ricerca con gusto»,</a:t>
            </a:r>
            <a:r>
              <a:rPr lang="it-IT" sz="1800" b="0" i="0" dirty="0">
                <a:solidFill>
                  <a:srgbClr val="1F1F1F"/>
                </a:solidFill>
                <a:latin typeface="Arial"/>
                <a:ea typeface="Arial"/>
                <a:cs typeface="Arial"/>
                <a:sym typeface="Arial"/>
              </a:rPr>
              <a:t> </a:t>
            </a:r>
            <a:r>
              <a:rPr lang="it-IT" sz="1800" b="0" i="0" dirty="0">
                <a:solidFill>
                  <a:srgbClr val="1F1F1F"/>
                </a:solidFill>
                <a:latin typeface="Century Gothic"/>
                <a:ea typeface="Century Gothic"/>
                <a:cs typeface="Century Gothic"/>
                <a:sym typeface="Century Gothic"/>
              </a:rPr>
              <a:t>«STEAM, prevenzione e cittadinanza attiva»</a:t>
            </a:r>
            <a:endParaRPr sz="1800" dirty="0">
              <a:solidFill>
                <a:schemeClr val="dk1"/>
              </a:solidFill>
              <a:latin typeface="Century Gothic"/>
              <a:ea typeface="Century Gothic"/>
              <a:cs typeface="Century Gothic"/>
              <a:sym typeface="Century Gothic"/>
            </a:endParaRPr>
          </a:p>
          <a:p>
            <a:pPr marL="285750" marR="0" lvl="0" indent="-285750" algn="l" rtl="0">
              <a:lnSpc>
                <a:spcPct val="150000"/>
              </a:lnSpc>
              <a:spcBef>
                <a:spcPts val="0"/>
              </a:spcBef>
              <a:spcAft>
                <a:spcPts val="0"/>
              </a:spcAft>
              <a:buClr>
                <a:schemeClr val="dk1"/>
              </a:buClr>
              <a:buSzPts val="1800"/>
              <a:buFont typeface="Arial"/>
              <a:buChar char="•"/>
            </a:pPr>
            <a:r>
              <a:rPr lang="it-IT" sz="1800" dirty="0">
                <a:solidFill>
                  <a:schemeClr val="dk1"/>
                </a:solidFill>
                <a:latin typeface="Century Gothic"/>
                <a:ea typeface="Century Gothic"/>
                <a:cs typeface="Century Gothic"/>
                <a:sym typeface="Century Gothic"/>
              </a:rPr>
              <a:t>Progetto memoria</a:t>
            </a:r>
            <a:endParaRPr dirty="0"/>
          </a:p>
          <a:p>
            <a:pPr marL="285750" marR="0" lvl="0" indent="-285750" algn="l" rtl="0">
              <a:lnSpc>
                <a:spcPct val="150000"/>
              </a:lnSpc>
              <a:spcBef>
                <a:spcPts val="0"/>
              </a:spcBef>
              <a:spcAft>
                <a:spcPts val="0"/>
              </a:spcAft>
              <a:buClr>
                <a:schemeClr val="dk1"/>
              </a:buClr>
              <a:buSzPts val="1800"/>
              <a:buFont typeface="Arial"/>
              <a:buChar char="•"/>
            </a:pPr>
            <a:r>
              <a:rPr lang="it-IT" sz="1800" dirty="0">
                <a:solidFill>
                  <a:schemeClr val="dk1"/>
                </a:solidFill>
                <a:latin typeface="Century Gothic"/>
                <a:ea typeface="Century Gothic"/>
                <a:cs typeface="Century Gothic"/>
                <a:sym typeface="Century Gothic"/>
              </a:rPr>
              <a:t>Protezione civile</a:t>
            </a:r>
            <a:endParaRPr dirty="0"/>
          </a:p>
          <a:p>
            <a:pPr marL="285750" marR="0" lvl="0" indent="-285750" algn="l" rtl="0">
              <a:lnSpc>
                <a:spcPct val="150000"/>
              </a:lnSpc>
              <a:spcBef>
                <a:spcPts val="0"/>
              </a:spcBef>
              <a:spcAft>
                <a:spcPts val="0"/>
              </a:spcAft>
              <a:buClr>
                <a:schemeClr val="dk1"/>
              </a:buClr>
              <a:buSzPts val="1800"/>
              <a:buFont typeface="Arial"/>
              <a:buChar char="•"/>
            </a:pPr>
            <a:r>
              <a:rPr lang="it-IT" sz="1800" dirty="0">
                <a:solidFill>
                  <a:schemeClr val="dk1"/>
                </a:solidFill>
                <a:latin typeface="Century Gothic"/>
                <a:ea typeface="Century Gothic"/>
                <a:cs typeface="Century Gothic"/>
                <a:sym typeface="Century Gothic"/>
              </a:rPr>
              <a:t>Parità di genere </a:t>
            </a:r>
            <a:endParaRPr dirty="0"/>
          </a:p>
          <a:p>
            <a:pPr marL="285750" marR="0" lvl="0" indent="-285750" algn="l" rtl="0">
              <a:lnSpc>
                <a:spcPct val="150000"/>
              </a:lnSpc>
              <a:spcBef>
                <a:spcPts val="0"/>
              </a:spcBef>
              <a:spcAft>
                <a:spcPts val="0"/>
              </a:spcAft>
              <a:buClr>
                <a:schemeClr val="dk1"/>
              </a:buClr>
              <a:buSzPts val="1800"/>
              <a:buFont typeface="Arial"/>
              <a:buChar char="•"/>
            </a:pPr>
            <a:r>
              <a:rPr lang="it-IT" sz="1800" dirty="0">
                <a:solidFill>
                  <a:schemeClr val="dk1"/>
                </a:solidFill>
                <a:latin typeface="Century Gothic"/>
                <a:ea typeface="Century Gothic"/>
                <a:cs typeface="Century Gothic"/>
                <a:sym typeface="Century Gothic"/>
              </a:rPr>
              <a:t>Scuole sicure Polizia di </a:t>
            </a:r>
            <a:r>
              <a:rPr lang="it-IT" sz="1800" dirty="0" smtClean="0">
                <a:solidFill>
                  <a:schemeClr val="dk1"/>
                </a:solidFill>
                <a:latin typeface="Century Gothic"/>
                <a:ea typeface="Century Gothic"/>
                <a:cs typeface="Century Gothic"/>
                <a:sym typeface="Century Gothic"/>
              </a:rPr>
              <a:t>Stato e </a:t>
            </a:r>
            <a:r>
              <a:rPr lang="it-IT" sz="1800" dirty="0" smtClean="0">
                <a:solidFill>
                  <a:schemeClr val="dk1"/>
                </a:solidFill>
                <a:latin typeface="Century Gothic"/>
                <a:ea typeface="Century Gothic"/>
                <a:cs typeface="Century Gothic"/>
                <a:sym typeface="Century Gothic"/>
              </a:rPr>
              <a:t>Carabinieri</a:t>
            </a:r>
            <a:endParaRPr dirty="0"/>
          </a:p>
          <a:p>
            <a:pPr marL="285750" marR="0" lvl="0" indent="-285750" algn="l" rtl="0">
              <a:lnSpc>
                <a:spcPct val="150000"/>
              </a:lnSpc>
              <a:spcBef>
                <a:spcPts val="0"/>
              </a:spcBef>
              <a:spcAft>
                <a:spcPts val="0"/>
              </a:spcAft>
              <a:buClr>
                <a:schemeClr val="dk1"/>
              </a:buClr>
              <a:buSzPts val="1800"/>
              <a:buFont typeface="Arial"/>
              <a:buChar char="•"/>
            </a:pPr>
            <a:r>
              <a:rPr lang="it-IT" sz="1800" dirty="0">
                <a:solidFill>
                  <a:schemeClr val="dk1"/>
                </a:solidFill>
                <a:latin typeface="Century Gothic"/>
                <a:ea typeface="Century Gothic"/>
                <a:cs typeface="Century Gothic"/>
                <a:sym typeface="Century Gothic"/>
              </a:rPr>
              <a:t>Raccolta sangue ABO REGIONE LAZIO</a:t>
            </a:r>
            <a:endParaRP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7" name="Google Shape;207;p8"/>
          <p:cNvSpPr txBox="1">
            <a:spLocks noGrp="1"/>
          </p:cNvSpPr>
          <p:nvPr>
            <p:ph type="title"/>
          </p:nvPr>
        </p:nvSpPr>
        <p:spPr>
          <a:xfrm flipH="1">
            <a:off x="126609" y="835122"/>
            <a:ext cx="11859064" cy="119062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0070C0"/>
              </a:buClr>
              <a:buSzPts val="2800"/>
              <a:buFont typeface="Century Gothic"/>
              <a:buNone/>
            </a:pPr>
            <a:r>
              <a:rPr lang="it-IT" sz="2800" b="1">
                <a:solidFill>
                  <a:srgbClr val="0070C0"/>
                </a:solidFill>
              </a:rPr>
              <a:t>INIZIATIVE DI AMPLIAMENTO CURRICOLARE DESUNTE DAL P.T.O.F.</a:t>
            </a:r>
            <a:endParaRPr sz="2800"/>
          </a:p>
        </p:txBody>
      </p:sp>
      <p:sp>
        <p:nvSpPr>
          <p:cNvPr id="208" name="Google Shape;208;p8"/>
          <p:cNvSpPr/>
          <p:nvPr/>
        </p:nvSpPr>
        <p:spPr>
          <a:xfrm>
            <a:off x="171455" y="2461846"/>
            <a:ext cx="4536000" cy="1706485"/>
          </a:xfrm>
          <a:prstGeom prst="rightArrow">
            <a:avLst>
              <a:gd name="adj1" fmla="val 50000"/>
              <a:gd name="adj2" fmla="val 50000"/>
            </a:avLst>
          </a:prstGeom>
          <a:solidFill>
            <a:schemeClr val="lt1"/>
          </a:solidFill>
          <a:ln w="28575" cap="flat" cmpd="sng">
            <a:solidFill>
              <a:srgbClr val="00B0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it-IT" sz="1800" b="1">
                <a:solidFill>
                  <a:schemeClr val="dk1"/>
                </a:solidFill>
                <a:latin typeface="Century Gothic"/>
                <a:ea typeface="Century Gothic"/>
                <a:cs typeface="Century Gothic"/>
                <a:sym typeface="Century Gothic"/>
              </a:rPr>
              <a:t>Sviluppo comportamenti responsabili ispirati alla legalità…</a:t>
            </a:r>
            <a:endParaRPr/>
          </a:p>
        </p:txBody>
      </p:sp>
      <p:sp>
        <p:nvSpPr>
          <p:cNvPr id="209" name="Google Shape;209;p8"/>
          <p:cNvSpPr/>
          <p:nvPr/>
        </p:nvSpPr>
        <p:spPr>
          <a:xfrm>
            <a:off x="4943061" y="1720059"/>
            <a:ext cx="6789395" cy="3240360"/>
          </a:xfrm>
          <a:prstGeom prst="roundRect">
            <a:avLst>
              <a:gd name="adj" fmla="val 16667"/>
            </a:avLst>
          </a:prstGeom>
          <a:solidFill>
            <a:schemeClr val="lt1"/>
          </a:solidFill>
          <a:ln w="28575" cap="flat" cmpd="sng">
            <a:solidFill>
              <a:srgbClr val="00B0F0"/>
            </a:solidFill>
            <a:prstDash val="solid"/>
            <a:round/>
            <a:headEnd type="none" w="sm" len="sm"/>
            <a:tailEnd type="none" w="sm" len="sm"/>
          </a:ln>
        </p:spPr>
        <p:txBody>
          <a:bodyPr spcFirstLastPara="1" wrap="square" lIns="91425" tIns="45700" rIns="91425" bIns="45700" anchor="ctr" anchorCtr="0">
            <a:noAutofit/>
          </a:bodyPr>
          <a:lstStyle/>
          <a:p>
            <a:pPr marL="285750" marR="0" lvl="0" indent="-285750" algn="l" rtl="0">
              <a:spcBef>
                <a:spcPts val="0"/>
              </a:spcBef>
              <a:spcAft>
                <a:spcPts val="0"/>
              </a:spcAft>
              <a:buClr>
                <a:schemeClr val="dk1"/>
              </a:buClr>
              <a:buSzPts val="1800"/>
              <a:buFont typeface="Arial"/>
              <a:buChar char="•"/>
            </a:pPr>
            <a:r>
              <a:rPr lang="it-IT" sz="1800" dirty="0">
                <a:solidFill>
                  <a:schemeClr val="dk1"/>
                </a:solidFill>
                <a:latin typeface="Century Gothic"/>
                <a:ea typeface="Century Gothic"/>
                <a:cs typeface="Century Gothic"/>
                <a:sym typeface="Century Gothic"/>
              </a:rPr>
              <a:t>Prevenzione “Cyber bullismo”, incontri con la Polizia di </a:t>
            </a:r>
            <a:r>
              <a:rPr lang="it-IT" sz="1800" dirty="0" smtClean="0">
                <a:solidFill>
                  <a:schemeClr val="dk1"/>
                </a:solidFill>
                <a:latin typeface="Century Gothic"/>
                <a:ea typeface="Century Gothic"/>
                <a:cs typeface="Century Gothic"/>
                <a:sym typeface="Century Gothic"/>
              </a:rPr>
              <a:t>Stato</a:t>
            </a:r>
            <a:endParaRPr dirty="0"/>
          </a:p>
          <a:p>
            <a:pPr marL="285750" marR="0" lvl="0" indent="-285750" algn="l" rtl="0">
              <a:spcBef>
                <a:spcPts val="0"/>
              </a:spcBef>
              <a:spcAft>
                <a:spcPts val="0"/>
              </a:spcAft>
              <a:buClr>
                <a:schemeClr val="dk1"/>
              </a:buClr>
              <a:buSzPts val="1800"/>
              <a:buFont typeface="Arial"/>
              <a:buChar char="•"/>
            </a:pPr>
            <a:r>
              <a:rPr lang="it-IT" sz="1800" dirty="0">
                <a:solidFill>
                  <a:schemeClr val="dk1"/>
                </a:solidFill>
                <a:latin typeface="Century Gothic"/>
                <a:ea typeface="Century Gothic"/>
                <a:cs typeface="Century Gothic"/>
                <a:sym typeface="Century Gothic"/>
              </a:rPr>
              <a:t>Incontri con la Polizia di Stato </a:t>
            </a:r>
            <a:r>
              <a:rPr lang="it-IT" sz="1800" dirty="0" smtClean="0">
                <a:solidFill>
                  <a:schemeClr val="dk1"/>
                </a:solidFill>
                <a:latin typeface="Century Gothic"/>
                <a:ea typeface="Century Gothic"/>
                <a:cs typeface="Century Gothic"/>
                <a:sym typeface="Century Gothic"/>
              </a:rPr>
              <a:t>e Carabinieri(droghe </a:t>
            </a:r>
            <a:r>
              <a:rPr lang="it-IT" sz="1800" dirty="0">
                <a:solidFill>
                  <a:schemeClr val="dk1"/>
                </a:solidFill>
                <a:latin typeface="Century Gothic"/>
                <a:ea typeface="Century Gothic"/>
                <a:cs typeface="Century Gothic"/>
                <a:sym typeface="Century Gothic"/>
              </a:rPr>
              <a:t>, tabagismo…)</a:t>
            </a:r>
            <a:endParaRPr dirty="0"/>
          </a:p>
          <a:p>
            <a:pPr marL="285750" marR="0" lvl="0" indent="-285750" algn="l" rtl="0">
              <a:spcBef>
                <a:spcPts val="0"/>
              </a:spcBef>
              <a:spcAft>
                <a:spcPts val="0"/>
              </a:spcAft>
              <a:buClr>
                <a:schemeClr val="dk1"/>
              </a:buClr>
              <a:buSzPts val="1800"/>
              <a:buFont typeface="Arial"/>
              <a:buChar char="•"/>
            </a:pPr>
            <a:r>
              <a:rPr lang="it-IT" sz="1800" dirty="0">
                <a:solidFill>
                  <a:schemeClr val="dk1"/>
                </a:solidFill>
                <a:latin typeface="Century Gothic"/>
                <a:ea typeface="Century Gothic"/>
                <a:cs typeface="Century Gothic"/>
                <a:sym typeface="Century Gothic"/>
              </a:rPr>
              <a:t>Parità di genere </a:t>
            </a:r>
            <a:endParaRPr dirty="0"/>
          </a:p>
          <a:p>
            <a:pPr marL="285750" marR="0" lvl="0" indent="-285750" algn="l" rtl="0">
              <a:spcBef>
                <a:spcPts val="0"/>
              </a:spcBef>
              <a:spcAft>
                <a:spcPts val="0"/>
              </a:spcAft>
              <a:buClr>
                <a:schemeClr val="dk1"/>
              </a:buClr>
              <a:buSzPts val="1800"/>
              <a:buFont typeface="Arial"/>
              <a:buChar char="•"/>
            </a:pPr>
            <a:r>
              <a:rPr lang="it-IT" sz="1800" dirty="0">
                <a:solidFill>
                  <a:schemeClr val="dk1"/>
                </a:solidFill>
                <a:latin typeface="Century Gothic"/>
                <a:ea typeface="Century Gothic"/>
                <a:cs typeface="Century Gothic"/>
                <a:sym typeface="Century Gothic"/>
              </a:rPr>
              <a:t>Progetto con le associazioni del territorio e Municipio</a:t>
            </a:r>
            <a:endParaRPr dirty="0"/>
          </a:p>
          <a:p>
            <a:pPr marL="285750" marR="0" lvl="0" indent="-285750" algn="l" rtl="0">
              <a:spcBef>
                <a:spcPts val="0"/>
              </a:spcBef>
              <a:spcAft>
                <a:spcPts val="0"/>
              </a:spcAft>
              <a:buClr>
                <a:schemeClr val="dk1"/>
              </a:buClr>
              <a:buSzPts val="1800"/>
              <a:buFont typeface="Arial"/>
              <a:buChar char="•"/>
            </a:pPr>
            <a:r>
              <a:rPr lang="it-IT" sz="1800" dirty="0">
                <a:solidFill>
                  <a:schemeClr val="dk1"/>
                </a:solidFill>
                <a:latin typeface="Century Gothic"/>
                <a:ea typeface="Century Gothic"/>
                <a:cs typeface="Century Gothic"/>
                <a:sym typeface="Century Gothic"/>
              </a:rPr>
              <a:t>Piazzetta Nitti</a:t>
            </a:r>
            <a:endParaRPr dirty="0"/>
          </a:p>
          <a:p>
            <a:pPr marL="285750" marR="0" lvl="0" indent="-285750" algn="l" rtl="0">
              <a:spcBef>
                <a:spcPts val="0"/>
              </a:spcBef>
              <a:spcAft>
                <a:spcPts val="0"/>
              </a:spcAft>
              <a:buClr>
                <a:schemeClr val="dk1"/>
              </a:buClr>
              <a:buSzPts val="1800"/>
              <a:buFont typeface="Arial"/>
              <a:buChar char="•"/>
            </a:pPr>
            <a:r>
              <a:rPr lang="it-IT" sz="1800" dirty="0">
                <a:solidFill>
                  <a:schemeClr val="dk1"/>
                </a:solidFill>
                <a:latin typeface="Century Gothic"/>
                <a:ea typeface="Century Gothic"/>
                <a:cs typeface="Century Gothic"/>
                <a:sym typeface="Century Gothic"/>
              </a:rPr>
              <a:t>Progetto intelligenza emotiva scuola sec di 1° grado (alunni, genitori, docenti)</a:t>
            </a:r>
            <a:endParaRPr dirty="0"/>
          </a:p>
          <a:p>
            <a:pPr marL="285750" marR="0" lvl="0" indent="-285750" algn="l" rtl="0">
              <a:spcBef>
                <a:spcPts val="0"/>
              </a:spcBef>
              <a:spcAft>
                <a:spcPts val="0"/>
              </a:spcAft>
              <a:buClr>
                <a:schemeClr val="dk1"/>
              </a:buClr>
              <a:buSzPts val="1800"/>
              <a:buFont typeface="Arial"/>
              <a:buChar char="•"/>
            </a:pPr>
            <a:r>
              <a:rPr lang="it-IT" sz="1800" dirty="0">
                <a:solidFill>
                  <a:schemeClr val="dk1"/>
                </a:solidFill>
                <a:latin typeface="Century Gothic"/>
                <a:ea typeface="Century Gothic"/>
                <a:cs typeface="Century Gothic"/>
                <a:sym typeface="Century Gothic"/>
              </a:rPr>
              <a:t>Progetto empatia: «</a:t>
            </a:r>
            <a:r>
              <a:rPr lang="it-IT" sz="1800" dirty="0" smtClean="0">
                <a:solidFill>
                  <a:schemeClr val="dk1"/>
                </a:solidFill>
                <a:latin typeface="Century Gothic"/>
                <a:ea typeface="Century Gothic"/>
                <a:cs typeface="Century Gothic"/>
                <a:sym typeface="Century Gothic"/>
              </a:rPr>
              <a:t>Didattica </a:t>
            </a:r>
            <a:r>
              <a:rPr lang="it-IT" sz="1800" dirty="0">
                <a:solidFill>
                  <a:schemeClr val="dk1"/>
                </a:solidFill>
                <a:latin typeface="Century Gothic"/>
                <a:ea typeface="Century Gothic"/>
                <a:cs typeface="Century Gothic"/>
                <a:sym typeface="Century Gothic"/>
              </a:rPr>
              <a:t>delle emozioni» (rivolto alle classi quinte della scuola Primaria)</a:t>
            </a:r>
            <a:endParaRPr dirty="0"/>
          </a:p>
        </p:txBody>
      </p:sp>
      <p:sp>
        <p:nvSpPr>
          <p:cNvPr id="210" name="Google Shape;210;p8"/>
          <p:cNvSpPr/>
          <p:nvPr/>
        </p:nvSpPr>
        <p:spPr>
          <a:xfrm>
            <a:off x="171455" y="5338803"/>
            <a:ext cx="4536000" cy="1368152"/>
          </a:xfrm>
          <a:prstGeom prst="rightArrow">
            <a:avLst>
              <a:gd name="adj1" fmla="val 50000"/>
              <a:gd name="adj2" fmla="val 50000"/>
            </a:avLst>
          </a:prstGeom>
          <a:solidFill>
            <a:schemeClr val="lt1"/>
          </a:solidFill>
          <a:ln w="28575" cap="flat" cmpd="sng">
            <a:solidFill>
              <a:srgbClr val="00B0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it-IT" sz="2000" b="1">
                <a:solidFill>
                  <a:schemeClr val="dk1"/>
                </a:solidFill>
                <a:latin typeface="Century Gothic"/>
                <a:ea typeface="Century Gothic"/>
                <a:cs typeface="Century Gothic"/>
                <a:sym typeface="Century Gothic"/>
              </a:rPr>
              <a:t>Alfabetizzazione all’arte</a:t>
            </a:r>
            <a:endParaRPr/>
          </a:p>
        </p:txBody>
      </p:sp>
      <p:sp>
        <p:nvSpPr>
          <p:cNvPr id="211" name="Google Shape;211;p8"/>
          <p:cNvSpPr/>
          <p:nvPr/>
        </p:nvSpPr>
        <p:spPr>
          <a:xfrm>
            <a:off x="4943062" y="5338603"/>
            <a:ext cx="6789394" cy="1368152"/>
          </a:xfrm>
          <a:prstGeom prst="roundRect">
            <a:avLst>
              <a:gd name="adj" fmla="val 16667"/>
            </a:avLst>
          </a:prstGeom>
          <a:solidFill>
            <a:schemeClr val="lt1"/>
          </a:solidFill>
          <a:ln w="28575" cap="flat" cmpd="sng">
            <a:solidFill>
              <a:srgbClr val="00B0F0"/>
            </a:solidFill>
            <a:prstDash val="solid"/>
            <a:round/>
            <a:headEnd type="none" w="sm" len="sm"/>
            <a:tailEnd type="none" w="sm" len="sm"/>
          </a:ln>
        </p:spPr>
        <p:txBody>
          <a:bodyPr spcFirstLastPara="1" wrap="square" lIns="91425" tIns="45700" rIns="91425" bIns="45700" anchor="ctr" anchorCtr="0">
            <a:noAutofit/>
          </a:bodyPr>
          <a:lstStyle/>
          <a:p>
            <a:pPr marL="285750" marR="0" lvl="0" indent="-285750" algn="l" rtl="0">
              <a:spcBef>
                <a:spcPts val="0"/>
              </a:spcBef>
              <a:spcAft>
                <a:spcPts val="0"/>
              </a:spcAft>
              <a:buClr>
                <a:schemeClr val="dk1"/>
              </a:buClr>
              <a:buSzPts val="1800"/>
              <a:buFont typeface="Arial"/>
              <a:buChar char="•"/>
            </a:pPr>
            <a:r>
              <a:rPr lang="it-IT" sz="1800" dirty="0">
                <a:solidFill>
                  <a:schemeClr val="dk1"/>
                </a:solidFill>
                <a:latin typeface="Century Gothic"/>
                <a:ea typeface="Century Gothic"/>
                <a:cs typeface="Century Gothic"/>
                <a:sym typeface="Century Gothic"/>
              </a:rPr>
              <a:t>Laboratori </a:t>
            </a:r>
            <a:r>
              <a:rPr lang="it-IT" sz="1800" dirty="0" smtClean="0">
                <a:solidFill>
                  <a:schemeClr val="dk1"/>
                </a:solidFill>
                <a:latin typeface="Century Gothic"/>
                <a:ea typeface="Century Gothic"/>
                <a:cs typeface="Century Gothic"/>
                <a:sym typeface="Century Gothic"/>
              </a:rPr>
              <a:t>di arte e inclusione</a:t>
            </a:r>
            <a:endParaRPr sz="1800" dirty="0">
              <a:solidFill>
                <a:schemeClr val="dk1"/>
              </a:solidFill>
              <a:latin typeface="Century Gothic"/>
              <a:ea typeface="Century Gothic"/>
              <a:cs typeface="Century Gothic"/>
              <a:sym typeface="Century Gothic"/>
            </a:endParaRPr>
          </a:p>
          <a:p>
            <a:pPr marL="285750" marR="0" lvl="0" indent="-285750" algn="l" rtl="0">
              <a:spcBef>
                <a:spcPts val="0"/>
              </a:spcBef>
              <a:spcAft>
                <a:spcPts val="0"/>
              </a:spcAft>
              <a:buClr>
                <a:schemeClr val="dk1"/>
              </a:buClr>
              <a:buSzPts val="1800"/>
              <a:buFont typeface="Arial"/>
              <a:buChar char="•"/>
            </a:pPr>
            <a:r>
              <a:rPr lang="it-IT" sz="1800" dirty="0">
                <a:solidFill>
                  <a:schemeClr val="dk1"/>
                </a:solidFill>
                <a:latin typeface="Century Gothic"/>
                <a:ea typeface="Century Gothic"/>
                <a:cs typeface="Century Gothic"/>
                <a:sym typeface="Century Gothic"/>
              </a:rPr>
              <a:t>Progetto ‘Museo a scuola, scuola al Museo’( Galleria Borghese)</a:t>
            </a:r>
            <a:endParaRPr dirty="0"/>
          </a:p>
          <a:p>
            <a:pPr marL="0" marR="0" lvl="0" indent="0" algn="l" rtl="0">
              <a:spcBef>
                <a:spcPts val="0"/>
              </a:spcBef>
              <a:spcAft>
                <a:spcPts val="0"/>
              </a:spcAft>
              <a:buNone/>
            </a:pPr>
            <a:endParaRPr sz="1800" dirty="0">
              <a:solidFill>
                <a:srgbClr val="FF0000"/>
              </a:solidFill>
              <a:latin typeface="Century Gothic"/>
              <a:ea typeface="Century Gothic"/>
              <a:cs typeface="Century Gothic"/>
              <a:sym typeface="Century Gothic"/>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9"/>
          <p:cNvSpPr txBox="1"/>
          <p:nvPr/>
        </p:nvSpPr>
        <p:spPr>
          <a:xfrm>
            <a:off x="467833" y="779822"/>
            <a:ext cx="11515060"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2800" b="1">
                <a:solidFill>
                  <a:srgbClr val="0070C0"/>
                </a:solidFill>
                <a:latin typeface="Century Gothic"/>
                <a:ea typeface="Century Gothic"/>
                <a:cs typeface="Century Gothic"/>
                <a:sym typeface="Century Gothic"/>
              </a:rPr>
              <a:t>INIZIATIVE DI AMPLIAMENTO CURRICOLARE DESUNTE DAL P.T.O.F.</a:t>
            </a:r>
            <a:endParaRPr sz="2800">
              <a:solidFill>
                <a:schemeClr val="dk1"/>
              </a:solidFill>
              <a:latin typeface="Century Gothic"/>
              <a:ea typeface="Century Gothic"/>
              <a:cs typeface="Century Gothic"/>
              <a:sym typeface="Century Gothic"/>
            </a:endParaRPr>
          </a:p>
        </p:txBody>
      </p:sp>
      <p:sp>
        <p:nvSpPr>
          <p:cNvPr id="217" name="Google Shape;217;p9"/>
          <p:cNvSpPr/>
          <p:nvPr/>
        </p:nvSpPr>
        <p:spPr>
          <a:xfrm>
            <a:off x="209107" y="3059337"/>
            <a:ext cx="4103952" cy="1728040"/>
          </a:xfrm>
          <a:prstGeom prst="rightArrow">
            <a:avLst>
              <a:gd name="adj1" fmla="val 50000"/>
              <a:gd name="adj2" fmla="val 50000"/>
            </a:avLst>
          </a:prstGeom>
          <a:solidFill>
            <a:schemeClr val="lt1"/>
          </a:solidFill>
          <a:ln w="28575" cap="flat" cmpd="sng">
            <a:solidFill>
              <a:srgbClr val="4BC0EC"/>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it-IT" sz="1800" b="1">
                <a:solidFill>
                  <a:schemeClr val="dk1"/>
                </a:solidFill>
                <a:latin typeface="Century Gothic"/>
                <a:ea typeface="Century Gothic"/>
                <a:cs typeface="Century Gothic"/>
                <a:sym typeface="Century Gothic"/>
              </a:rPr>
              <a:t>Potenziamento discipline motorie, miglioramento stile di vita</a:t>
            </a:r>
            <a:endParaRPr/>
          </a:p>
        </p:txBody>
      </p:sp>
      <p:sp>
        <p:nvSpPr>
          <p:cNvPr id="218" name="Google Shape;218;p9"/>
          <p:cNvSpPr/>
          <p:nvPr/>
        </p:nvSpPr>
        <p:spPr>
          <a:xfrm>
            <a:off x="4313059" y="1351390"/>
            <a:ext cx="7669834" cy="5143933"/>
          </a:xfrm>
          <a:prstGeom prst="roundRect">
            <a:avLst>
              <a:gd name="adj" fmla="val 16667"/>
            </a:avLst>
          </a:prstGeom>
          <a:solidFill>
            <a:schemeClr val="lt1"/>
          </a:solidFill>
          <a:ln w="28575" cap="flat" cmpd="sng">
            <a:solidFill>
              <a:srgbClr val="4BC0EC"/>
            </a:solidFill>
            <a:prstDash val="solid"/>
            <a:round/>
            <a:headEnd type="none" w="sm" len="sm"/>
            <a:tailEnd type="none" w="sm" len="sm"/>
          </a:ln>
        </p:spPr>
        <p:txBody>
          <a:bodyPr spcFirstLastPara="1" wrap="square" lIns="91425" tIns="45700" rIns="91425" bIns="45700" anchor="ctr" anchorCtr="0">
            <a:noAutofit/>
          </a:bodyPr>
          <a:lstStyle/>
          <a:p>
            <a:pPr marL="285750" marR="0" lvl="0" indent="-285750" algn="l" rtl="0">
              <a:lnSpc>
                <a:spcPct val="150000"/>
              </a:lnSpc>
              <a:spcBef>
                <a:spcPts val="0"/>
              </a:spcBef>
              <a:spcAft>
                <a:spcPts val="0"/>
              </a:spcAft>
              <a:buClr>
                <a:schemeClr val="dk1"/>
              </a:buClr>
              <a:buSzPts val="1600"/>
              <a:buFont typeface="Arial"/>
              <a:buChar char="•"/>
            </a:pPr>
            <a:r>
              <a:rPr lang="it-IT" sz="1600" dirty="0">
                <a:solidFill>
                  <a:schemeClr val="dk1"/>
                </a:solidFill>
                <a:latin typeface="Century Gothic"/>
                <a:ea typeface="Century Gothic"/>
                <a:cs typeface="Century Gothic"/>
                <a:sym typeface="Century Gothic"/>
              </a:rPr>
              <a:t>Valorizzazione di risorse interne (sc. Primaria)</a:t>
            </a:r>
            <a:endParaRPr dirty="0"/>
          </a:p>
          <a:p>
            <a:pPr marL="285750" marR="0" lvl="0" indent="-285750" algn="l" rtl="0">
              <a:lnSpc>
                <a:spcPct val="150000"/>
              </a:lnSpc>
              <a:spcBef>
                <a:spcPts val="0"/>
              </a:spcBef>
              <a:spcAft>
                <a:spcPts val="0"/>
              </a:spcAft>
              <a:buClr>
                <a:schemeClr val="dk1"/>
              </a:buClr>
              <a:buSzPts val="1600"/>
              <a:buFont typeface="Arial"/>
              <a:buChar char="•"/>
            </a:pPr>
            <a:r>
              <a:rPr lang="it-IT" sz="1600" dirty="0">
                <a:solidFill>
                  <a:schemeClr val="dk1"/>
                </a:solidFill>
                <a:latin typeface="Century Gothic"/>
                <a:ea typeface="Century Gothic"/>
                <a:cs typeface="Century Gothic"/>
                <a:sym typeface="Century Gothic"/>
              </a:rPr>
              <a:t>Giochi sportivi  studenteschi</a:t>
            </a:r>
            <a:endParaRPr dirty="0"/>
          </a:p>
          <a:p>
            <a:pPr marL="285750" marR="0" lvl="0" indent="-285750" algn="l" rtl="0">
              <a:lnSpc>
                <a:spcPct val="150000"/>
              </a:lnSpc>
              <a:spcBef>
                <a:spcPts val="0"/>
              </a:spcBef>
              <a:spcAft>
                <a:spcPts val="0"/>
              </a:spcAft>
              <a:buClr>
                <a:schemeClr val="dk1"/>
              </a:buClr>
              <a:buSzPts val="1600"/>
              <a:buFont typeface="Arial"/>
              <a:buChar char="•"/>
            </a:pPr>
            <a:r>
              <a:rPr lang="it-IT" sz="1600" dirty="0">
                <a:solidFill>
                  <a:schemeClr val="dk1"/>
                </a:solidFill>
                <a:latin typeface="Century Gothic"/>
                <a:ea typeface="Century Gothic"/>
                <a:cs typeface="Century Gothic"/>
                <a:sym typeface="Century Gothic"/>
              </a:rPr>
              <a:t>Circolo canottieri Tevere Remo </a:t>
            </a:r>
            <a:r>
              <a:rPr lang="it-IT" sz="1600" b="1" dirty="0">
                <a:solidFill>
                  <a:schemeClr val="dk1"/>
                </a:solidFill>
                <a:latin typeface="Century Gothic"/>
                <a:ea typeface="Century Gothic"/>
                <a:cs typeface="Century Gothic"/>
                <a:sym typeface="Century Gothic"/>
              </a:rPr>
              <a:t>«Remare a scuola» </a:t>
            </a:r>
            <a:r>
              <a:rPr lang="it-IT" sz="1600" dirty="0">
                <a:solidFill>
                  <a:schemeClr val="dk1"/>
                </a:solidFill>
                <a:latin typeface="Century Gothic"/>
                <a:ea typeface="Century Gothic"/>
                <a:cs typeface="Century Gothic"/>
                <a:sym typeface="Century Gothic"/>
              </a:rPr>
              <a:t>(Sc. Secondaria)</a:t>
            </a:r>
            <a:endParaRPr dirty="0"/>
          </a:p>
          <a:p>
            <a:pPr marL="285750" marR="0" lvl="0" indent="-285750" algn="l" rtl="0">
              <a:lnSpc>
                <a:spcPct val="150000"/>
              </a:lnSpc>
              <a:spcBef>
                <a:spcPts val="0"/>
              </a:spcBef>
              <a:spcAft>
                <a:spcPts val="0"/>
              </a:spcAft>
              <a:buClr>
                <a:schemeClr val="dk1"/>
              </a:buClr>
              <a:buSzPts val="1600"/>
              <a:buFont typeface="Arial"/>
              <a:buChar char="•"/>
            </a:pPr>
            <a:r>
              <a:rPr lang="it-IT" sz="1600" dirty="0">
                <a:solidFill>
                  <a:schemeClr val="dk1"/>
                </a:solidFill>
                <a:latin typeface="Century Gothic"/>
                <a:ea typeface="Century Gothic"/>
                <a:cs typeface="Century Gothic"/>
                <a:sym typeface="Century Gothic"/>
              </a:rPr>
              <a:t>Progetto Orto (sc. Secondaria) in collaborazione con l’Associazione </a:t>
            </a:r>
            <a:r>
              <a:rPr lang="it-IT" sz="1600" dirty="0" err="1">
                <a:solidFill>
                  <a:schemeClr val="dk1"/>
                </a:solidFill>
                <a:latin typeface="Century Gothic"/>
                <a:ea typeface="Century Gothic"/>
                <a:cs typeface="Century Gothic"/>
                <a:sym typeface="Century Gothic"/>
              </a:rPr>
              <a:t>Divertitempo</a:t>
            </a:r>
            <a:endParaRPr sz="1600" dirty="0">
              <a:solidFill>
                <a:schemeClr val="dk1"/>
              </a:solidFill>
              <a:latin typeface="Century Gothic"/>
              <a:ea typeface="Century Gothic"/>
              <a:cs typeface="Century Gothic"/>
              <a:sym typeface="Century Gothic"/>
            </a:endParaRPr>
          </a:p>
          <a:p>
            <a:pPr marL="285750" marR="0" lvl="0" indent="-285750" algn="l" rtl="0">
              <a:lnSpc>
                <a:spcPct val="150000"/>
              </a:lnSpc>
              <a:spcBef>
                <a:spcPts val="0"/>
              </a:spcBef>
              <a:spcAft>
                <a:spcPts val="0"/>
              </a:spcAft>
              <a:buClr>
                <a:schemeClr val="dk1"/>
              </a:buClr>
              <a:buSzPts val="1600"/>
              <a:buFont typeface="Arial"/>
              <a:buChar char="•"/>
            </a:pPr>
            <a:r>
              <a:rPr lang="it-IT" sz="1600" dirty="0">
                <a:solidFill>
                  <a:schemeClr val="dk1"/>
                </a:solidFill>
                <a:latin typeface="Century Gothic"/>
                <a:ea typeface="Century Gothic"/>
                <a:cs typeface="Century Gothic"/>
                <a:sym typeface="Century Gothic"/>
              </a:rPr>
              <a:t>Progetto ‘Insieme diversi’ pratiche di inclusione sociale attraverso il movimento </a:t>
            </a:r>
            <a:endParaRPr dirty="0"/>
          </a:p>
          <a:p>
            <a:pPr marL="285750" marR="0" lvl="0" indent="-285750" algn="l" rtl="0">
              <a:lnSpc>
                <a:spcPct val="150000"/>
              </a:lnSpc>
              <a:spcBef>
                <a:spcPts val="0"/>
              </a:spcBef>
              <a:spcAft>
                <a:spcPts val="0"/>
              </a:spcAft>
              <a:buClr>
                <a:schemeClr val="dk1"/>
              </a:buClr>
              <a:buSzPts val="1600"/>
              <a:buFont typeface="Arial"/>
              <a:buChar char="•"/>
            </a:pPr>
            <a:r>
              <a:rPr lang="it-IT" sz="1600" dirty="0">
                <a:solidFill>
                  <a:schemeClr val="dk1"/>
                </a:solidFill>
                <a:latin typeface="Century Gothic"/>
                <a:ea typeface="Century Gothic"/>
                <a:cs typeface="Century Gothic"/>
                <a:sym typeface="Century Gothic"/>
              </a:rPr>
              <a:t>PFP (per gli alunni che praticano sport a livello agonistico) </a:t>
            </a:r>
            <a:endParaRPr dirty="0"/>
          </a:p>
          <a:p>
            <a:pPr marL="285750" marR="0" lvl="0" indent="-285750" algn="l" rtl="0">
              <a:lnSpc>
                <a:spcPct val="150000"/>
              </a:lnSpc>
              <a:spcBef>
                <a:spcPts val="0"/>
              </a:spcBef>
              <a:spcAft>
                <a:spcPts val="0"/>
              </a:spcAft>
              <a:buClr>
                <a:schemeClr val="dk1"/>
              </a:buClr>
              <a:buSzPts val="1600"/>
              <a:buFont typeface="Arial"/>
              <a:buChar char="•"/>
            </a:pPr>
            <a:r>
              <a:rPr lang="it-IT" sz="1600" dirty="0">
                <a:solidFill>
                  <a:schemeClr val="dk1"/>
                </a:solidFill>
                <a:latin typeface="Century Gothic"/>
                <a:ea typeface="Century Gothic"/>
                <a:cs typeface="Century Gothic"/>
                <a:sym typeface="Century Gothic"/>
              </a:rPr>
              <a:t>Progetto </a:t>
            </a:r>
            <a:r>
              <a:rPr lang="it-IT" sz="1600" b="1" dirty="0">
                <a:solidFill>
                  <a:schemeClr val="dk1"/>
                </a:solidFill>
                <a:latin typeface="Century Gothic"/>
                <a:ea typeface="Century Gothic"/>
                <a:cs typeface="Century Gothic"/>
                <a:sym typeface="Century Gothic"/>
              </a:rPr>
              <a:t>“Racchette in classe” </a:t>
            </a:r>
            <a:r>
              <a:rPr lang="it-IT" sz="1600" dirty="0">
                <a:solidFill>
                  <a:schemeClr val="dk1"/>
                </a:solidFill>
                <a:latin typeface="Century Gothic"/>
                <a:ea typeface="Century Gothic"/>
                <a:cs typeface="Century Gothic"/>
                <a:sym typeface="Century Gothic"/>
              </a:rPr>
              <a:t>scuola </a:t>
            </a:r>
            <a:r>
              <a:rPr lang="it-IT" sz="1600" dirty="0" smtClean="0">
                <a:solidFill>
                  <a:schemeClr val="dk1"/>
                </a:solidFill>
                <a:latin typeface="Century Gothic"/>
                <a:ea typeface="Century Gothic"/>
                <a:cs typeface="Century Gothic"/>
                <a:sym typeface="Century Gothic"/>
              </a:rPr>
              <a:t>sec. </a:t>
            </a:r>
            <a:r>
              <a:rPr lang="it-IT" sz="1600" dirty="0">
                <a:solidFill>
                  <a:schemeClr val="dk1"/>
                </a:solidFill>
                <a:latin typeface="Century Gothic"/>
                <a:ea typeface="Century Gothic"/>
                <a:cs typeface="Century Gothic"/>
                <a:sym typeface="Century Gothic"/>
              </a:rPr>
              <a:t>di 1°</a:t>
            </a:r>
            <a:endParaRPr dirty="0"/>
          </a:p>
          <a:p>
            <a:pPr marL="285750" marR="0" lvl="0" indent="-285750" algn="l" rtl="0">
              <a:lnSpc>
                <a:spcPct val="150000"/>
              </a:lnSpc>
              <a:spcBef>
                <a:spcPts val="0"/>
              </a:spcBef>
              <a:spcAft>
                <a:spcPts val="0"/>
              </a:spcAft>
              <a:buClr>
                <a:schemeClr val="dk1"/>
              </a:buClr>
              <a:buSzPts val="1600"/>
              <a:buFont typeface="Arial"/>
              <a:buChar char="•"/>
            </a:pPr>
            <a:r>
              <a:rPr lang="it-IT" sz="1600" dirty="0">
                <a:solidFill>
                  <a:schemeClr val="dk1"/>
                </a:solidFill>
                <a:latin typeface="Century Gothic"/>
                <a:ea typeface="Century Gothic"/>
                <a:cs typeface="Century Gothic"/>
                <a:sym typeface="Century Gothic"/>
              </a:rPr>
              <a:t>Progetto Orienteering per le classi 3 della scuola sec. d</a:t>
            </a:r>
            <a:r>
              <a:rPr lang="it-IT" sz="1600" dirty="0" smtClean="0">
                <a:solidFill>
                  <a:schemeClr val="dk1"/>
                </a:solidFill>
                <a:latin typeface="Century Gothic"/>
                <a:ea typeface="Century Gothic"/>
                <a:cs typeface="Century Gothic"/>
                <a:sym typeface="Century Gothic"/>
              </a:rPr>
              <a:t>i </a:t>
            </a:r>
            <a:r>
              <a:rPr lang="it-IT" sz="1600" dirty="0">
                <a:solidFill>
                  <a:schemeClr val="dk1"/>
                </a:solidFill>
                <a:latin typeface="Century Gothic"/>
                <a:ea typeface="Century Gothic"/>
                <a:cs typeface="Century Gothic"/>
                <a:sym typeface="Century Gothic"/>
              </a:rPr>
              <a:t>1</a:t>
            </a:r>
            <a:r>
              <a:rPr lang="it-IT" sz="1600" dirty="0" smtClean="0">
                <a:solidFill>
                  <a:schemeClr val="dk1"/>
                </a:solidFill>
                <a:latin typeface="Century Gothic"/>
                <a:ea typeface="Century Gothic"/>
                <a:cs typeface="Century Gothic"/>
                <a:sym typeface="Century Gothic"/>
              </a:rPr>
              <a:t>° in </a:t>
            </a:r>
            <a:r>
              <a:rPr lang="it-IT" sz="1600" dirty="0">
                <a:solidFill>
                  <a:schemeClr val="dk1"/>
                </a:solidFill>
                <a:latin typeface="Century Gothic"/>
                <a:ea typeface="Century Gothic"/>
                <a:cs typeface="Century Gothic"/>
                <a:sym typeface="Century Gothic"/>
              </a:rPr>
              <a:t>collaborazione con </a:t>
            </a:r>
            <a:r>
              <a:rPr lang="it-IT" sz="1600" b="1" dirty="0">
                <a:solidFill>
                  <a:schemeClr val="dk1"/>
                </a:solidFill>
                <a:latin typeface="Century Gothic"/>
                <a:ea typeface="Century Gothic"/>
                <a:cs typeface="Century Gothic"/>
                <a:sym typeface="Century Gothic"/>
              </a:rPr>
              <a:t>A.S.D Orsa Maggiore</a:t>
            </a:r>
            <a:endParaRPr b="1" dirty="0"/>
          </a:p>
          <a:p>
            <a:pPr marL="285750" marR="0" lvl="0" indent="-285750" algn="l" rtl="0">
              <a:lnSpc>
                <a:spcPct val="150000"/>
              </a:lnSpc>
              <a:spcBef>
                <a:spcPts val="0"/>
              </a:spcBef>
              <a:spcAft>
                <a:spcPts val="0"/>
              </a:spcAft>
              <a:buClr>
                <a:schemeClr val="dk1"/>
              </a:buClr>
              <a:buSzPts val="1600"/>
              <a:buFont typeface="Arial"/>
              <a:buChar char="•"/>
            </a:pPr>
            <a:r>
              <a:rPr lang="it-IT" sz="1600" dirty="0">
                <a:solidFill>
                  <a:schemeClr val="dk1"/>
                </a:solidFill>
                <a:latin typeface="Century Gothic"/>
                <a:ea typeface="Century Gothic"/>
                <a:cs typeface="Century Gothic"/>
                <a:sym typeface="Century Gothic"/>
              </a:rPr>
              <a:t>Conosci il tuo quartiere (classi quinte </a:t>
            </a:r>
            <a:r>
              <a:rPr lang="it-IT" sz="1600" dirty="0" err="1">
                <a:solidFill>
                  <a:schemeClr val="dk1"/>
                </a:solidFill>
                <a:latin typeface="Century Gothic"/>
                <a:ea typeface="Century Gothic"/>
                <a:cs typeface="Century Gothic"/>
                <a:sym typeface="Century Gothic"/>
              </a:rPr>
              <a:t>F.Aporti</a:t>
            </a:r>
            <a:r>
              <a:rPr lang="it-IT" sz="1600" dirty="0" smtClean="0">
                <a:solidFill>
                  <a:schemeClr val="dk1"/>
                </a:solidFill>
                <a:latin typeface="Century Gothic"/>
                <a:ea typeface="Century Gothic"/>
                <a:cs typeface="Century Gothic"/>
                <a:sym typeface="Century Gothic"/>
              </a:rPr>
              <a:t>)</a:t>
            </a:r>
          </a:p>
          <a:p>
            <a:pPr marL="285750" marR="0" lvl="0" indent="-285750" algn="l" rtl="0">
              <a:lnSpc>
                <a:spcPct val="150000"/>
              </a:lnSpc>
              <a:spcBef>
                <a:spcPts val="0"/>
              </a:spcBef>
              <a:spcAft>
                <a:spcPts val="0"/>
              </a:spcAft>
              <a:buClr>
                <a:schemeClr val="dk1"/>
              </a:buClr>
              <a:buSzPts val="1600"/>
              <a:buFont typeface="Arial"/>
              <a:buChar char="•"/>
            </a:pPr>
            <a:r>
              <a:rPr lang="it-IT" sz="1600" dirty="0" smtClean="0">
                <a:solidFill>
                  <a:schemeClr val="dk1"/>
                </a:solidFill>
                <a:latin typeface="Century Gothic"/>
                <a:sym typeface="Century Gothic"/>
              </a:rPr>
              <a:t>Progetto </a:t>
            </a:r>
            <a:r>
              <a:rPr lang="it-IT" sz="1600" dirty="0" err="1" smtClean="0">
                <a:solidFill>
                  <a:schemeClr val="dk1"/>
                </a:solidFill>
                <a:latin typeface="Century Gothic"/>
                <a:sym typeface="Century Gothic"/>
              </a:rPr>
              <a:t>Plans</a:t>
            </a:r>
            <a:endParaRPr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Scia di vapore">
  <a:themeElements>
    <a:clrScheme name="Vapor Trail">
      <a:dk1>
        <a:srgbClr val="000000"/>
      </a:dk1>
      <a:lt1>
        <a:srgbClr val="FFFFFF"/>
      </a:lt1>
      <a:dk2>
        <a:srgbClr val="454545"/>
      </a:dk2>
      <a:lt2>
        <a:srgbClr val="DADADA"/>
      </a:lt2>
      <a:accent1>
        <a:srgbClr val="E5224E"/>
      </a:accent1>
      <a:accent2>
        <a:srgbClr val="9D074E"/>
      </a:accent2>
      <a:accent3>
        <a:srgbClr val="7F2294"/>
      </a:accent3>
      <a:accent4>
        <a:srgbClr val="8D65EA"/>
      </a:accent4>
      <a:accent5>
        <a:srgbClr val="588FE2"/>
      </a:accent5>
      <a:accent6>
        <a:srgbClr val="127CA4"/>
      </a:accent6>
      <a:hlink>
        <a:srgbClr val="FB4AB6"/>
      </a:hlink>
      <a:folHlink>
        <a:srgbClr val="F98FE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172</TotalTime>
  <Words>4081</Words>
  <Application>Microsoft Office PowerPoint</Application>
  <PresentationFormat>Personalizzato</PresentationFormat>
  <Paragraphs>1084</Paragraphs>
  <Slides>52</Slides>
  <Notes>52</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52</vt:i4>
      </vt:variant>
    </vt:vector>
  </HeadingPairs>
  <TitlesOfParts>
    <vt:vector size="59" baseType="lpstr">
      <vt:lpstr>Arial</vt:lpstr>
      <vt:lpstr>Century Schoolbook</vt:lpstr>
      <vt:lpstr>Century Gothic</vt:lpstr>
      <vt:lpstr>Noto Sans Symbols</vt:lpstr>
      <vt:lpstr>Times New Roman</vt:lpstr>
      <vt:lpstr>Calibri</vt:lpstr>
      <vt:lpstr>Scia di vapore</vt:lpstr>
      <vt:lpstr> P.O.F. 2024-2025</vt:lpstr>
      <vt:lpstr>Presentazione standard di PowerPoint</vt:lpstr>
      <vt:lpstr>COME SI DEFINISCE AL SUO INTERNO?</vt:lpstr>
      <vt:lpstr>INIZIATIVE DI AMPLIAMENTO CURRICOLARE DESUNTE DAL P.T.O.F.</vt:lpstr>
      <vt:lpstr>INIZIATIVE DI AMPLIAMENTO CURRICOLARE DESUNTE DAL P.T.O.F.</vt:lpstr>
      <vt:lpstr>INIZIATIVE DI AMPLIAMENTO CURRICOLARE DESUNTE DAL P.T.O.F.</vt:lpstr>
      <vt:lpstr>INIZIATIVE DI AMPLIAMENTO CURRICOLARE DESUNTE DAL P.T.O.F.</vt:lpstr>
      <vt:lpstr>INIZIATIVE DI AMPLIAMENTO CURRICOLARE DESUNTE DAL P.T.O.F.</vt:lpstr>
      <vt:lpstr>Presentazione standard di PowerPoint</vt:lpstr>
      <vt:lpstr>Presentazione standard di PowerPoint</vt:lpstr>
      <vt:lpstr>Presentazione standard di PowerPoint</vt:lpstr>
      <vt:lpstr>Presentazione standard di PowerPoint</vt:lpstr>
      <vt:lpstr>ORGANIGRAMMA DELL’ISTITUTO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GLOSSARIO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P.O.F. 2024-2025</dc:title>
  <dc:creator>Germana Patrizi</dc:creator>
  <cp:lastModifiedBy>Cristina Spaggiari</cp:lastModifiedBy>
  <cp:revision>31</cp:revision>
  <dcterms:created xsi:type="dcterms:W3CDTF">2022-10-19T04:12:31Z</dcterms:created>
  <dcterms:modified xsi:type="dcterms:W3CDTF">2024-11-11T08:07:10Z</dcterms:modified>
</cp:coreProperties>
</file>