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308"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192000" cy="6858000"/>
  <p:notesSz cx="6858000" cy="9144000"/>
  <p:embeddedFontLst>
    <p:embeddedFont>
      <p:font typeface="Century Gothic" panose="020B0502020202020204" pitchFamily="34" charset="0"/>
      <p:regular r:id="rId55"/>
      <p:bold r:id="rId56"/>
      <p:italic r:id="rId57"/>
      <p:boldItalic r:id="rId58"/>
    </p:embeddedFont>
    <p:embeddedFont>
      <p:font typeface="Calibri" panose="020F0502020204030204" pitchFamily="34" charset="0"/>
      <p:regular r:id="rId59"/>
      <p:bold r:id="rId60"/>
      <p:italic r:id="rId61"/>
      <p:boldItalic r:id="rId62"/>
    </p:embeddedFont>
    <p:embeddedFont>
      <p:font typeface="Century Schoolbook" panose="02040604050505020304" pitchFamily="18"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7" roundtripDataSignature="AMtx7mjfVObchZ8h3i4E3kgT+UnX8xem8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786BDF94-1CCC-49DB-8AD0-1CCA35DFA441}">
  <a:tblStyle styleId="{786BDF94-1CCC-49DB-8AD0-1CCA35DFA441}"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7E8"/>
          </a:solidFill>
        </a:fill>
      </a:tcStyle>
    </a:wholeTbl>
    <a:band1H>
      <a:tcTxStyle/>
      <a:tcStyle>
        <a:tcBdr/>
        <a:fill>
          <a:solidFill>
            <a:srgbClr val="F5CBCF"/>
          </a:solidFill>
        </a:fill>
      </a:tcStyle>
    </a:band1H>
    <a:band2H>
      <a:tcTxStyle/>
      <a:tcStyle>
        <a:tcBdr/>
      </a:tcStyle>
    </a:band2H>
    <a:band1V>
      <a:tcTxStyle/>
      <a:tcStyle>
        <a:tcBdr/>
        <a:fill>
          <a:solidFill>
            <a:srgbClr val="F5CBCF"/>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E11DAA7-9F33-403E-99FB-BAC35A1AEA4F}" styleName="Table_1">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EFA"/>
          </a:solidFill>
        </a:fill>
      </a:tcStyle>
    </a:wholeTbl>
    <a:band1H>
      <a:tcTxStyle/>
      <a:tcStyle>
        <a:tcBdr/>
        <a:fill>
          <a:solidFill>
            <a:srgbClr val="D0DBF4"/>
          </a:solidFill>
        </a:fill>
      </a:tcStyle>
    </a:band1H>
    <a:band2H>
      <a:tcTxStyle/>
      <a:tcStyle>
        <a:tcBdr/>
      </a:tcStyle>
    </a:band2H>
    <a:band1V>
      <a:tcTxStyle/>
      <a:tcStyle>
        <a:tcBdr/>
        <a:fill>
          <a:solidFill>
            <a:srgbClr val="D0DBF4"/>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5"/>
          </a:solidFill>
        </a:fill>
      </a:tcStyle>
    </a:lastCol>
    <a:firstCol>
      <a:tcTxStyle b="on" i="off">
        <a:font>
          <a:latin typeface="Century Gothic"/>
          <a:ea typeface="Century Gothic"/>
          <a:cs typeface="Century Gothic"/>
        </a:font>
        <a:schemeClr val="lt1"/>
      </a:tcTxStyle>
      <a:tcStyle>
        <a:tcBdr/>
        <a:fill>
          <a:solidFill>
            <a:schemeClr val="accent5"/>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8" d="100"/>
          <a:sy n="118" d="100"/>
        </p:scale>
        <p:origin x="-276"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font" Target="fonts/font9.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524365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9700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6921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4869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8827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147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2" name="Google Shape;28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1296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772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6833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5021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2160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665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447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17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9665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610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6901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4933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2051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693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04791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0119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9962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77848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6226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8695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3460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0" name="Google Shape;39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98585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8046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679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3246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026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0" name="Google Shape;42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9815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6" name="Google Shape;42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811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49426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2" name="Google Shape;43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6088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8" name="Google Shape;438;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444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02632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61734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6" name="Google Shape;456;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08516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2" name="Google Shape;462;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80844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8" name="Google Shape;468;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0783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4" name="Google Shape;474;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34390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0d7ba47f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0d7ba47f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73590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5" name="Google Shape;485;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867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9236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1" name="Google Shape;491;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62897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7" name="Google Shape;497;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17851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3" name="Google Shape;50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0649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5697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852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7642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53369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2"/>
        <p:cNvGrpSpPr/>
        <p:nvPr/>
      </p:nvGrpSpPr>
      <p:grpSpPr>
        <a:xfrm>
          <a:off x="0" y="0"/>
          <a:ext cx="0" cy="0"/>
          <a:chOff x="0" y="0"/>
          <a:chExt cx="0" cy="0"/>
        </a:xfrm>
      </p:grpSpPr>
      <p:pic>
        <p:nvPicPr>
          <p:cNvPr id="13" name="Google Shape;13;p55"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4" name="Google Shape;14;p55"/>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55"/>
          <p:cNvSpPr txBox="1">
            <a:spLocks noGrp="1"/>
          </p:cNvSpPr>
          <p:nvPr>
            <p:ph type="subTitle" idx="1"/>
          </p:nvPr>
        </p:nvSpPr>
        <p:spPr>
          <a:xfrm>
            <a:off x="1371600" y="3632201"/>
            <a:ext cx="9448800" cy="685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55"/>
          <p:cNvSpPr txBox="1">
            <a:spLocks noGrp="1"/>
          </p:cNvSpPr>
          <p:nvPr>
            <p:ph type="dt" idx="10"/>
          </p:nvPr>
        </p:nvSpPr>
        <p:spPr>
          <a:xfrm>
            <a:off x="7909561" y="4314328"/>
            <a:ext cx="2910840" cy="374642"/>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55"/>
          <p:cNvSpPr txBox="1">
            <a:spLocks noGrp="1"/>
          </p:cNvSpPr>
          <p:nvPr>
            <p:ph type="ftr" idx="11"/>
          </p:nvPr>
        </p:nvSpPr>
        <p:spPr>
          <a:xfrm>
            <a:off x="1371600" y="4323845"/>
            <a:ext cx="640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55"/>
          <p:cNvSpPr txBox="1">
            <a:spLocks noGrp="1"/>
          </p:cNvSpPr>
          <p:nvPr>
            <p:ph type="sldNum" idx="12"/>
          </p:nvPr>
        </p:nvSpPr>
        <p:spPr>
          <a:xfrm>
            <a:off x="8077200" y="143086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panoramica con didascalia">
  <p:cSld name="Immagine panoramica con didascalia">
    <p:spTree>
      <p:nvGrpSpPr>
        <p:cNvPr id="1" name="Shape 71"/>
        <p:cNvGrpSpPr/>
        <p:nvPr/>
      </p:nvGrpSpPr>
      <p:grpSpPr>
        <a:xfrm>
          <a:off x="0" y="0"/>
          <a:ext cx="0" cy="0"/>
          <a:chOff x="0" y="0"/>
          <a:chExt cx="0" cy="0"/>
        </a:xfrm>
      </p:grpSpPr>
      <p:sp>
        <p:nvSpPr>
          <p:cNvPr id="72" name="Google Shape;72;p64"/>
          <p:cNvSpPr txBox="1">
            <a:spLocks noGrp="1"/>
          </p:cNvSpPr>
          <p:nvPr>
            <p:ph type="title"/>
          </p:nvPr>
        </p:nvSpPr>
        <p:spPr>
          <a:xfrm>
            <a:off x="685777" y="4697360"/>
            <a:ext cx="10822034" cy="81935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64"/>
          <p:cNvSpPr>
            <a:spLocks noGrp="1"/>
          </p:cNvSpPr>
          <p:nvPr>
            <p:ph type="pic" idx="2"/>
          </p:nvPr>
        </p:nvSpPr>
        <p:spPr>
          <a:xfrm>
            <a:off x="681727" y="941439"/>
            <a:ext cx="10821840" cy="3478161"/>
          </a:xfrm>
          <a:prstGeom prst="rect">
            <a:avLst/>
          </a:prstGeom>
          <a:noFill/>
          <a:ln>
            <a:noFill/>
          </a:ln>
        </p:spPr>
      </p:sp>
      <p:sp>
        <p:nvSpPr>
          <p:cNvPr id="74" name="Google Shape;74;p64"/>
          <p:cNvSpPr txBox="1">
            <a:spLocks noGrp="1"/>
          </p:cNvSpPr>
          <p:nvPr>
            <p:ph type="body" idx="1"/>
          </p:nvPr>
        </p:nvSpPr>
        <p:spPr>
          <a:xfrm>
            <a:off x="685800" y="5516715"/>
            <a:ext cx="10820400" cy="701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64"/>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4"/>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olo e sottotitolo">
  <p:cSld name="Titolo e sottotitolo">
    <p:spTree>
      <p:nvGrpSpPr>
        <p:cNvPr id="1" name="Shape 78"/>
        <p:cNvGrpSpPr/>
        <p:nvPr/>
      </p:nvGrpSpPr>
      <p:grpSpPr>
        <a:xfrm>
          <a:off x="0" y="0"/>
          <a:ext cx="0" cy="0"/>
          <a:chOff x="0" y="0"/>
          <a:chExt cx="0" cy="0"/>
        </a:xfrm>
      </p:grpSpPr>
      <p:pic>
        <p:nvPicPr>
          <p:cNvPr id="79" name="Google Shape;79;p65"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0" name="Google Shape;80;p65"/>
          <p:cNvSpPr txBox="1">
            <a:spLocks noGrp="1"/>
          </p:cNvSpPr>
          <p:nvPr>
            <p:ph type="title"/>
          </p:nvPr>
        </p:nvSpPr>
        <p:spPr>
          <a:xfrm>
            <a:off x="685800" y="753532"/>
            <a:ext cx="10820400" cy="28024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65"/>
          <p:cNvSpPr txBox="1">
            <a:spLocks noGrp="1"/>
          </p:cNvSpPr>
          <p:nvPr>
            <p:ph type="body" idx="1"/>
          </p:nvPr>
        </p:nvSpPr>
        <p:spPr>
          <a:xfrm>
            <a:off x="1024467" y="3649133"/>
            <a:ext cx="10130516" cy="99906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2" name="Google Shape;82;p65"/>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5"/>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65"/>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itazione con didascalia">
  <p:cSld name="Citazione con didascalia">
    <p:spTree>
      <p:nvGrpSpPr>
        <p:cNvPr id="1" name="Shape 85"/>
        <p:cNvGrpSpPr/>
        <p:nvPr/>
      </p:nvGrpSpPr>
      <p:grpSpPr>
        <a:xfrm>
          <a:off x="0" y="0"/>
          <a:ext cx="0" cy="0"/>
          <a:chOff x="0" y="0"/>
          <a:chExt cx="0" cy="0"/>
        </a:xfrm>
      </p:grpSpPr>
      <p:pic>
        <p:nvPicPr>
          <p:cNvPr id="86" name="Google Shape;86;p66"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7" name="Google Shape;87;p66"/>
          <p:cNvSpPr txBox="1">
            <a:spLocks noGrp="1"/>
          </p:cNvSpPr>
          <p:nvPr>
            <p:ph type="title"/>
          </p:nvPr>
        </p:nvSpPr>
        <p:spPr>
          <a:xfrm>
            <a:off x="1024467" y="753533"/>
            <a:ext cx="10151533" cy="2604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66"/>
          <p:cNvSpPr txBox="1">
            <a:spLocks noGrp="1"/>
          </p:cNvSpPr>
          <p:nvPr>
            <p:ph type="body" idx="1"/>
          </p:nvPr>
        </p:nvSpPr>
        <p:spPr>
          <a:xfrm>
            <a:off x="1303865" y="3365556"/>
            <a:ext cx="9592736" cy="4444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66"/>
          <p:cNvSpPr txBox="1">
            <a:spLocks noGrp="1"/>
          </p:cNvSpPr>
          <p:nvPr>
            <p:ph type="body" idx="2"/>
          </p:nvPr>
        </p:nvSpPr>
        <p:spPr>
          <a:xfrm>
            <a:off x="1024467" y="3959862"/>
            <a:ext cx="10151533" cy="67987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0" name="Google Shape;90;p66"/>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66"/>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66"/>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93" name="Google Shape;93;p66"/>
          <p:cNvSpPr txBox="1"/>
          <p:nvPr/>
        </p:nvSpPr>
        <p:spPr>
          <a:xfrm>
            <a:off x="476250" y="933450"/>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Century Gothic"/>
              <a:buNone/>
            </a:pPr>
            <a:r>
              <a:rPr lang="it-IT" sz="8000" b="0" cap="none">
                <a:solidFill>
                  <a:schemeClr val="dk1"/>
                </a:solidFill>
                <a:latin typeface="Century Gothic"/>
                <a:ea typeface="Century Gothic"/>
                <a:cs typeface="Century Gothic"/>
                <a:sym typeface="Century Gothic"/>
              </a:rPr>
              <a:t>“</a:t>
            </a:r>
            <a:endParaRPr/>
          </a:p>
        </p:txBody>
      </p:sp>
      <p:sp>
        <p:nvSpPr>
          <p:cNvPr id="94" name="Google Shape;94;p66"/>
          <p:cNvSpPr txBox="1"/>
          <p:nvPr/>
        </p:nvSpPr>
        <p:spPr>
          <a:xfrm>
            <a:off x="10984230" y="270129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Century Gothic"/>
              <a:buNone/>
            </a:pPr>
            <a:r>
              <a:rPr lang="it-IT" sz="8000" b="0" cap="none">
                <a:solidFill>
                  <a:schemeClr val="dk1"/>
                </a:solidFill>
                <a:latin typeface="Century Gothic"/>
                <a:ea typeface="Century Gothic"/>
                <a:cs typeface="Century Gothic"/>
                <a:sym typeface="Century Gothic"/>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cheda nome">
  <p:cSld name="Scheda nome">
    <p:spTree>
      <p:nvGrpSpPr>
        <p:cNvPr id="1" name="Shape 95"/>
        <p:cNvGrpSpPr/>
        <p:nvPr/>
      </p:nvGrpSpPr>
      <p:grpSpPr>
        <a:xfrm>
          <a:off x="0" y="0"/>
          <a:ext cx="0" cy="0"/>
          <a:chOff x="0" y="0"/>
          <a:chExt cx="0" cy="0"/>
        </a:xfrm>
      </p:grpSpPr>
      <p:pic>
        <p:nvPicPr>
          <p:cNvPr id="96" name="Google Shape;96;p67"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97" name="Google Shape;97;p67"/>
          <p:cNvSpPr txBox="1">
            <a:spLocks noGrp="1"/>
          </p:cNvSpPr>
          <p:nvPr>
            <p:ph type="title"/>
          </p:nvPr>
        </p:nvSpPr>
        <p:spPr>
          <a:xfrm>
            <a:off x="1024495" y="1124701"/>
            <a:ext cx="10146186" cy="25118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7"/>
          <p:cNvSpPr txBox="1">
            <a:spLocks noGrp="1"/>
          </p:cNvSpPr>
          <p:nvPr>
            <p:ph type="body" idx="1"/>
          </p:nvPr>
        </p:nvSpPr>
        <p:spPr>
          <a:xfrm>
            <a:off x="1024467" y="3648315"/>
            <a:ext cx="10144654" cy="9998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9" name="Google Shape;99;p67"/>
          <p:cNvSpPr txBox="1">
            <a:spLocks noGrp="1"/>
          </p:cNvSpPr>
          <p:nvPr>
            <p:ph type="dt" idx="10"/>
          </p:nvPr>
        </p:nvSpPr>
        <p:spPr>
          <a:xfrm>
            <a:off x="7814452" y="378883"/>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67"/>
          <p:cNvSpPr txBox="1">
            <a:spLocks noGrp="1"/>
          </p:cNvSpPr>
          <p:nvPr>
            <p:ph type="ftr" idx="11"/>
          </p:nvPr>
        </p:nvSpPr>
        <p:spPr>
          <a:xfrm>
            <a:off x="685800" y="378883"/>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67"/>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onne">
  <p:cSld name="3 colonne">
    <p:spTree>
      <p:nvGrpSpPr>
        <p:cNvPr id="1" name="Shape 102"/>
        <p:cNvGrpSpPr/>
        <p:nvPr/>
      </p:nvGrpSpPr>
      <p:grpSpPr>
        <a:xfrm>
          <a:off x="0" y="0"/>
          <a:ext cx="0" cy="0"/>
          <a:chOff x="0" y="0"/>
          <a:chExt cx="0" cy="0"/>
        </a:xfrm>
      </p:grpSpPr>
      <p:sp>
        <p:nvSpPr>
          <p:cNvPr id="103" name="Google Shape;103;p68"/>
          <p:cNvSpPr txBox="1">
            <a:spLocks noGrp="1"/>
          </p:cNvSpPr>
          <p:nvPr>
            <p:ph type="title"/>
          </p:nvPr>
        </p:nvSpPr>
        <p:spPr>
          <a:xfrm>
            <a:off x="2895600" y="761999"/>
            <a:ext cx="8610599" cy="1303867"/>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68"/>
          <p:cNvSpPr txBox="1">
            <a:spLocks noGrp="1"/>
          </p:cNvSpPr>
          <p:nvPr>
            <p:ph type="body" idx="1"/>
          </p:nvPr>
        </p:nvSpPr>
        <p:spPr>
          <a:xfrm>
            <a:off x="685800" y="2202080"/>
            <a:ext cx="3456432" cy="61732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5" name="Google Shape;105;p68"/>
          <p:cNvSpPr txBox="1">
            <a:spLocks noGrp="1"/>
          </p:cNvSpPr>
          <p:nvPr>
            <p:ph type="body" idx="2"/>
          </p:nvPr>
        </p:nvSpPr>
        <p:spPr>
          <a:xfrm>
            <a:off x="685799"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06" name="Google Shape;106;p68"/>
          <p:cNvSpPr txBox="1">
            <a:spLocks noGrp="1"/>
          </p:cNvSpPr>
          <p:nvPr>
            <p:ph type="body" idx="3"/>
          </p:nvPr>
        </p:nvSpPr>
        <p:spPr>
          <a:xfrm>
            <a:off x="4368800" y="2201333"/>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7" name="Google Shape;107;p68"/>
          <p:cNvSpPr txBox="1">
            <a:spLocks noGrp="1"/>
          </p:cNvSpPr>
          <p:nvPr>
            <p:ph type="body" idx="4"/>
          </p:nvPr>
        </p:nvSpPr>
        <p:spPr>
          <a:xfrm>
            <a:off x="4366858" y="2904067"/>
            <a:ext cx="3456432" cy="33146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08" name="Google Shape;108;p68"/>
          <p:cNvSpPr txBox="1">
            <a:spLocks noGrp="1"/>
          </p:cNvSpPr>
          <p:nvPr>
            <p:ph type="body" idx="5"/>
          </p:nvPr>
        </p:nvSpPr>
        <p:spPr>
          <a:xfrm>
            <a:off x="8051800" y="2192866"/>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9" name="Google Shape;109;p68"/>
          <p:cNvSpPr txBox="1">
            <a:spLocks noGrp="1"/>
          </p:cNvSpPr>
          <p:nvPr>
            <p:ph type="body" idx="6"/>
          </p:nvPr>
        </p:nvSpPr>
        <p:spPr>
          <a:xfrm>
            <a:off x="8051801"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0" name="Google Shape;110;p68"/>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68"/>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68"/>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onne immagine">
  <p:cSld name="3 colonne immagine">
    <p:spTree>
      <p:nvGrpSpPr>
        <p:cNvPr id="1" name="Shape 113"/>
        <p:cNvGrpSpPr/>
        <p:nvPr/>
      </p:nvGrpSpPr>
      <p:grpSpPr>
        <a:xfrm>
          <a:off x="0" y="0"/>
          <a:ext cx="0" cy="0"/>
          <a:chOff x="0" y="0"/>
          <a:chExt cx="0" cy="0"/>
        </a:xfrm>
      </p:grpSpPr>
      <p:sp>
        <p:nvSpPr>
          <p:cNvPr id="114" name="Google Shape;114;p69"/>
          <p:cNvSpPr txBox="1">
            <a:spLocks noGrp="1"/>
          </p:cNvSpPr>
          <p:nvPr>
            <p:ph type="title"/>
          </p:nvPr>
        </p:nvSpPr>
        <p:spPr>
          <a:xfrm>
            <a:off x="2895600" y="762000"/>
            <a:ext cx="8610599"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69"/>
          <p:cNvSpPr txBox="1">
            <a:spLocks noGrp="1"/>
          </p:cNvSpPr>
          <p:nvPr>
            <p:ph type="body" idx="1"/>
          </p:nvPr>
        </p:nvSpPr>
        <p:spPr>
          <a:xfrm>
            <a:off x="688618" y="4191000"/>
            <a:ext cx="3451582"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 name="Google Shape;116;p69"/>
          <p:cNvSpPr>
            <a:spLocks noGrp="1"/>
          </p:cNvSpPr>
          <p:nvPr>
            <p:ph type="pic" idx="2"/>
          </p:nvPr>
        </p:nvSpPr>
        <p:spPr>
          <a:xfrm>
            <a:off x="688618" y="2362200"/>
            <a:ext cx="3451582" cy="1524000"/>
          </a:xfrm>
          <a:prstGeom prst="roundRect">
            <a:avLst>
              <a:gd name="adj" fmla="val 0"/>
            </a:avLst>
          </a:prstGeom>
          <a:noFill/>
          <a:ln>
            <a:noFill/>
          </a:ln>
          <a:effectLst>
            <a:outerShdw blurRad="50800" dist="50800" dir="5400000" algn="tl" rotWithShape="0">
              <a:srgbClr val="000000">
                <a:alpha val="42745"/>
              </a:srgbClr>
            </a:outerShdw>
          </a:effectLst>
        </p:spPr>
      </p:sp>
      <p:sp>
        <p:nvSpPr>
          <p:cNvPr id="117" name="Google Shape;117;p69"/>
          <p:cNvSpPr txBox="1">
            <a:spLocks noGrp="1"/>
          </p:cNvSpPr>
          <p:nvPr>
            <p:ph type="body" idx="3"/>
          </p:nvPr>
        </p:nvSpPr>
        <p:spPr>
          <a:xfrm>
            <a:off x="688618" y="4873764"/>
            <a:ext cx="3451582"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8" name="Google Shape;118;p69"/>
          <p:cNvSpPr txBox="1">
            <a:spLocks noGrp="1"/>
          </p:cNvSpPr>
          <p:nvPr>
            <p:ph type="body" idx="4"/>
          </p:nvPr>
        </p:nvSpPr>
        <p:spPr>
          <a:xfrm>
            <a:off x="4374263" y="4191000"/>
            <a:ext cx="3448935"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9" name="Google Shape;119;p69"/>
          <p:cNvSpPr>
            <a:spLocks noGrp="1"/>
          </p:cNvSpPr>
          <p:nvPr>
            <p:ph type="pic" idx="5"/>
          </p:nvPr>
        </p:nvSpPr>
        <p:spPr>
          <a:xfrm>
            <a:off x="4374263" y="2362200"/>
            <a:ext cx="3448936" cy="1524000"/>
          </a:xfrm>
          <a:prstGeom prst="roundRect">
            <a:avLst>
              <a:gd name="adj" fmla="val 0"/>
            </a:avLst>
          </a:prstGeom>
          <a:noFill/>
          <a:ln>
            <a:noFill/>
          </a:ln>
          <a:effectLst>
            <a:outerShdw blurRad="50800" dist="50800" dir="5400000" algn="tl" rotWithShape="0">
              <a:srgbClr val="000000">
                <a:alpha val="42745"/>
              </a:srgbClr>
            </a:outerShdw>
          </a:effectLst>
        </p:spPr>
      </p:sp>
      <p:sp>
        <p:nvSpPr>
          <p:cNvPr id="120" name="Google Shape;120;p69"/>
          <p:cNvSpPr txBox="1">
            <a:spLocks noGrp="1"/>
          </p:cNvSpPr>
          <p:nvPr>
            <p:ph type="body" idx="6"/>
          </p:nvPr>
        </p:nvSpPr>
        <p:spPr>
          <a:xfrm>
            <a:off x="4374264" y="4873763"/>
            <a:ext cx="344893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1" name="Google Shape;121;p69"/>
          <p:cNvSpPr txBox="1">
            <a:spLocks noGrp="1"/>
          </p:cNvSpPr>
          <p:nvPr>
            <p:ph type="body" idx="7"/>
          </p:nvPr>
        </p:nvSpPr>
        <p:spPr>
          <a:xfrm>
            <a:off x="8049731" y="4191000"/>
            <a:ext cx="3456469"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 name="Google Shape;122;p69"/>
          <p:cNvSpPr>
            <a:spLocks noGrp="1"/>
          </p:cNvSpPr>
          <p:nvPr>
            <p:ph type="pic" idx="8"/>
          </p:nvPr>
        </p:nvSpPr>
        <p:spPr>
          <a:xfrm>
            <a:off x="8049855" y="2362200"/>
            <a:ext cx="3447878" cy="1524000"/>
          </a:xfrm>
          <a:prstGeom prst="roundRect">
            <a:avLst>
              <a:gd name="adj" fmla="val 0"/>
            </a:avLst>
          </a:prstGeom>
          <a:noFill/>
          <a:ln>
            <a:noFill/>
          </a:ln>
          <a:effectLst>
            <a:outerShdw blurRad="50800" dist="50800" dir="5400000" algn="tl" rotWithShape="0">
              <a:srgbClr val="000000">
                <a:alpha val="42745"/>
              </a:srgbClr>
            </a:outerShdw>
          </a:effectLst>
        </p:spPr>
      </p:sp>
      <p:sp>
        <p:nvSpPr>
          <p:cNvPr id="123" name="Google Shape;123;p69"/>
          <p:cNvSpPr txBox="1">
            <a:spLocks noGrp="1"/>
          </p:cNvSpPr>
          <p:nvPr>
            <p:ph type="body" idx="9"/>
          </p:nvPr>
        </p:nvSpPr>
        <p:spPr>
          <a:xfrm>
            <a:off x="8049731" y="4873761"/>
            <a:ext cx="345244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4" name="Google Shape;124;p69"/>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69"/>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6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27"/>
        <p:cNvGrpSpPr/>
        <p:nvPr/>
      </p:nvGrpSpPr>
      <p:grpSpPr>
        <a:xfrm>
          <a:off x="0" y="0"/>
          <a:ext cx="0" cy="0"/>
          <a:chOff x="0" y="0"/>
          <a:chExt cx="0" cy="0"/>
        </a:xfrm>
      </p:grpSpPr>
      <p:sp>
        <p:nvSpPr>
          <p:cNvPr id="128" name="Google Shape;128;p70"/>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70"/>
          <p:cNvSpPr txBox="1">
            <a:spLocks noGrp="1"/>
          </p:cNvSpPr>
          <p:nvPr>
            <p:ph type="body" idx="1"/>
          </p:nvPr>
        </p:nvSpPr>
        <p:spPr>
          <a:xfrm rot="5400000">
            <a:off x="4083938" y="-1203579"/>
            <a:ext cx="4024125" cy="10820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70"/>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70"/>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7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olo e testo verticale" type="vertTitleAndTx">
  <p:cSld name="VERTICAL_TITLE_AND_VERTICAL_TEXT">
    <p:spTree>
      <p:nvGrpSpPr>
        <p:cNvPr id="1" name="Shape 133"/>
        <p:cNvGrpSpPr/>
        <p:nvPr/>
      </p:nvGrpSpPr>
      <p:grpSpPr>
        <a:xfrm>
          <a:off x="0" y="0"/>
          <a:ext cx="0" cy="0"/>
          <a:chOff x="0" y="0"/>
          <a:chExt cx="0" cy="0"/>
        </a:xfrm>
      </p:grpSpPr>
      <p:pic>
        <p:nvPicPr>
          <p:cNvPr id="134" name="Google Shape;134;p71"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35" name="Google Shape;135;p71"/>
          <p:cNvSpPr txBox="1">
            <a:spLocks noGrp="1"/>
          </p:cNvSpPr>
          <p:nvPr>
            <p:ph type="title"/>
          </p:nvPr>
        </p:nvSpPr>
        <p:spPr>
          <a:xfrm rot="5400000">
            <a:off x="8525934" y="1667933"/>
            <a:ext cx="3903133" cy="205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71"/>
          <p:cNvSpPr txBox="1">
            <a:spLocks noGrp="1"/>
          </p:cNvSpPr>
          <p:nvPr>
            <p:ph type="body" idx="1"/>
          </p:nvPr>
        </p:nvSpPr>
        <p:spPr>
          <a:xfrm rot="5400000">
            <a:off x="3175000" y="-1405467"/>
            <a:ext cx="3903133" cy="820420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71"/>
          <p:cNvSpPr txBox="1">
            <a:spLocks noGrp="1"/>
          </p:cNvSpPr>
          <p:nvPr>
            <p:ph type="dt" idx="10"/>
          </p:nvPr>
        </p:nvSpPr>
        <p:spPr>
          <a:xfrm>
            <a:off x="7814452" y="379941"/>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71"/>
          <p:cNvSpPr txBox="1">
            <a:spLocks noGrp="1"/>
          </p:cNvSpPr>
          <p:nvPr>
            <p:ph type="ftr" idx="11"/>
          </p:nvPr>
        </p:nvSpPr>
        <p:spPr>
          <a:xfrm>
            <a:off x="685800" y="381000"/>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71"/>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9"/>
        <p:cNvGrpSpPr/>
        <p:nvPr/>
      </p:nvGrpSpPr>
      <p:grpSpPr>
        <a:xfrm>
          <a:off x="0" y="0"/>
          <a:ext cx="0" cy="0"/>
          <a:chOff x="0" y="0"/>
          <a:chExt cx="0" cy="0"/>
        </a:xfrm>
      </p:grpSpPr>
      <p:sp>
        <p:nvSpPr>
          <p:cNvPr id="20" name="Google Shape;20;p56"/>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6"/>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56"/>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6"/>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25"/>
        <p:cNvGrpSpPr/>
        <p:nvPr/>
      </p:nvGrpSpPr>
      <p:grpSpPr>
        <a:xfrm>
          <a:off x="0" y="0"/>
          <a:ext cx="0" cy="0"/>
          <a:chOff x="0" y="0"/>
          <a:chExt cx="0" cy="0"/>
        </a:xfrm>
      </p:grpSpPr>
      <p:sp>
        <p:nvSpPr>
          <p:cNvPr id="26" name="Google Shape;26;p57"/>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7"/>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7"/>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Intestazione sezione" type="secHead">
  <p:cSld name="SECTION_HEADER">
    <p:spTree>
      <p:nvGrpSpPr>
        <p:cNvPr id="1" name="Shape 30"/>
        <p:cNvGrpSpPr/>
        <p:nvPr/>
      </p:nvGrpSpPr>
      <p:grpSpPr>
        <a:xfrm>
          <a:off x="0" y="0"/>
          <a:ext cx="0" cy="0"/>
          <a:chOff x="0" y="0"/>
          <a:chExt cx="0" cy="0"/>
        </a:xfrm>
      </p:grpSpPr>
      <p:pic>
        <p:nvPicPr>
          <p:cNvPr id="31" name="Google Shape;31;p58"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32" name="Google Shape;32;p58"/>
          <p:cNvSpPr txBox="1">
            <a:spLocks noGrp="1"/>
          </p:cNvSpPr>
          <p:nvPr>
            <p:ph type="title"/>
          </p:nvPr>
        </p:nvSpPr>
        <p:spPr>
          <a:xfrm>
            <a:off x="685800" y="753533"/>
            <a:ext cx="10820399" cy="2801935"/>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4000"/>
              <a:buFont typeface="Century Gothic"/>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8"/>
          <p:cNvSpPr txBox="1">
            <a:spLocks noGrp="1"/>
          </p:cNvSpPr>
          <p:nvPr>
            <p:ph type="body" idx="1"/>
          </p:nvPr>
        </p:nvSpPr>
        <p:spPr>
          <a:xfrm>
            <a:off x="1024467" y="3641725"/>
            <a:ext cx="10490200" cy="95567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888888"/>
              </a:buClr>
              <a:buSzPts val="2200"/>
              <a:buNone/>
              <a:defRPr sz="22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8"/>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8"/>
          <p:cNvSpPr txBox="1">
            <a:spLocks noGrp="1"/>
          </p:cNvSpPr>
          <p:nvPr>
            <p:ph type="ftr" idx="11"/>
          </p:nvPr>
        </p:nvSpPr>
        <p:spPr>
          <a:xfrm>
            <a:off x="685800" y="381001"/>
            <a:ext cx="6991492" cy="3640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8"/>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7"/>
        <p:cNvGrpSpPr/>
        <p:nvPr/>
      </p:nvGrpSpPr>
      <p:grpSpPr>
        <a:xfrm>
          <a:off x="0" y="0"/>
          <a:ext cx="0" cy="0"/>
          <a:chOff x="0" y="0"/>
          <a:chExt cx="0" cy="0"/>
        </a:xfrm>
      </p:grpSpPr>
      <p:sp>
        <p:nvSpPr>
          <p:cNvPr id="38" name="Google Shape;38;p59"/>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9"/>
          <p:cNvSpPr txBox="1">
            <a:spLocks noGrp="1"/>
          </p:cNvSpPr>
          <p:nvPr>
            <p:ph type="body" idx="1"/>
          </p:nvPr>
        </p:nvSpPr>
        <p:spPr>
          <a:xfrm>
            <a:off x="6858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9"/>
          <p:cNvSpPr txBox="1">
            <a:spLocks noGrp="1"/>
          </p:cNvSpPr>
          <p:nvPr>
            <p:ph type="body" idx="2"/>
          </p:nvPr>
        </p:nvSpPr>
        <p:spPr>
          <a:xfrm>
            <a:off x="61722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9"/>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9"/>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2895600" y="762000"/>
            <a:ext cx="8610600"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914409" y="2183802"/>
            <a:ext cx="50799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800"/>
              <a:buNone/>
              <a:defRPr sz="28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60"/>
          <p:cNvSpPr txBox="1">
            <a:spLocks noGrp="1"/>
          </p:cNvSpPr>
          <p:nvPr>
            <p:ph type="body" idx="2"/>
          </p:nvPr>
        </p:nvSpPr>
        <p:spPr>
          <a:xfrm>
            <a:off x="685800" y="3132666"/>
            <a:ext cx="5311775"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60"/>
          <p:cNvSpPr txBox="1">
            <a:spLocks noGrp="1"/>
          </p:cNvSpPr>
          <p:nvPr>
            <p:ph type="body" idx="3"/>
          </p:nvPr>
        </p:nvSpPr>
        <p:spPr>
          <a:xfrm>
            <a:off x="6400800" y="2183802"/>
            <a:ext cx="510540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800"/>
              <a:buNone/>
              <a:defRPr sz="28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60"/>
          <p:cNvSpPr txBox="1">
            <a:spLocks noGrp="1"/>
          </p:cNvSpPr>
          <p:nvPr>
            <p:ph type="body" idx="4"/>
          </p:nvPr>
        </p:nvSpPr>
        <p:spPr>
          <a:xfrm>
            <a:off x="6172200" y="3132666"/>
            <a:ext cx="5334000"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60"/>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0"/>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3"/>
        <p:cNvGrpSpPr/>
        <p:nvPr/>
      </p:nvGrpSpPr>
      <p:grpSpPr>
        <a:xfrm>
          <a:off x="0" y="0"/>
          <a:ext cx="0" cy="0"/>
          <a:chOff x="0" y="0"/>
          <a:chExt cx="0" cy="0"/>
        </a:xfrm>
      </p:grpSpPr>
      <p:sp>
        <p:nvSpPr>
          <p:cNvPr id="54" name="Google Shape;54;p61"/>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1"/>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1"/>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7"/>
        <p:cNvGrpSpPr/>
        <p:nvPr/>
      </p:nvGrpSpPr>
      <p:grpSpPr>
        <a:xfrm>
          <a:off x="0" y="0"/>
          <a:ext cx="0" cy="0"/>
          <a:chOff x="0" y="0"/>
          <a:chExt cx="0" cy="0"/>
        </a:xfrm>
      </p:grpSpPr>
      <p:sp>
        <p:nvSpPr>
          <p:cNvPr id="58" name="Google Shape;58;p62"/>
          <p:cNvSpPr txBox="1">
            <a:spLocks noGrp="1"/>
          </p:cNvSpPr>
          <p:nvPr>
            <p:ph type="title"/>
          </p:nvPr>
        </p:nvSpPr>
        <p:spPr>
          <a:xfrm>
            <a:off x="685800" y="1524000"/>
            <a:ext cx="41148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62"/>
          <p:cNvSpPr txBox="1">
            <a:spLocks noGrp="1"/>
          </p:cNvSpPr>
          <p:nvPr>
            <p:ph type="body" idx="1"/>
          </p:nvPr>
        </p:nvSpPr>
        <p:spPr>
          <a:xfrm>
            <a:off x="4995582" y="746759"/>
            <a:ext cx="6510618" cy="5471925"/>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2"/>
          <p:cNvSpPr txBox="1">
            <a:spLocks noGrp="1"/>
          </p:cNvSpPr>
          <p:nvPr>
            <p:ph type="body" idx="2"/>
          </p:nvPr>
        </p:nvSpPr>
        <p:spPr>
          <a:xfrm>
            <a:off x="685800" y="3124199"/>
            <a:ext cx="411480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62"/>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2"/>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2"/>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4"/>
        <p:cNvGrpSpPr/>
        <p:nvPr/>
      </p:nvGrpSpPr>
      <p:grpSpPr>
        <a:xfrm>
          <a:off x="0" y="0"/>
          <a:ext cx="0" cy="0"/>
          <a:chOff x="0" y="0"/>
          <a:chExt cx="0" cy="0"/>
        </a:xfrm>
      </p:grpSpPr>
      <p:sp>
        <p:nvSpPr>
          <p:cNvPr id="65" name="Google Shape;65;p63"/>
          <p:cNvSpPr txBox="1">
            <a:spLocks noGrp="1"/>
          </p:cNvSpPr>
          <p:nvPr>
            <p:ph type="title"/>
          </p:nvPr>
        </p:nvSpPr>
        <p:spPr>
          <a:xfrm>
            <a:off x="685800" y="1524000"/>
            <a:ext cx="6873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63"/>
          <p:cNvSpPr>
            <a:spLocks noGrp="1"/>
          </p:cNvSpPr>
          <p:nvPr>
            <p:ph type="pic" idx="2"/>
          </p:nvPr>
        </p:nvSpPr>
        <p:spPr>
          <a:xfrm>
            <a:off x="7861238" y="751241"/>
            <a:ext cx="3644962" cy="5467443"/>
          </a:xfrm>
          <a:prstGeom prst="rect">
            <a:avLst/>
          </a:prstGeom>
          <a:noFill/>
          <a:ln>
            <a:noFill/>
          </a:ln>
        </p:spPr>
      </p:sp>
      <p:sp>
        <p:nvSpPr>
          <p:cNvPr id="67" name="Google Shape;67;p63"/>
          <p:cNvSpPr txBox="1">
            <a:spLocks noGrp="1"/>
          </p:cNvSpPr>
          <p:nvPr>
            <p:ph type="body" idx="1"/>
          </p:nvPr>
        </p:nvSpPr>
        <p:spPr>
          <a:xfrm>
            <a:off x="685800" y="3124199"/>
            <a:ext cx="687324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63"/>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3"/>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3"/>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54" descr="C2-HD-TOP.png"/>
          <p:cNvPicPr preferRelativeResize="0"/>
          <p:nvPr/>
        </p:nvPicPr>
        <p:blipFill rotWithShape="1">
          <a:blip r:embed="rId19">
            <a:alphaModFix/>
          </a:blip>
          <a:srcRect/>
          <a:stretch/>
        </p:blipFill>
        <p:spPr>
          <a:xfrm>
            <a:off x="0" y="0"/>
            <a:ext cx="12192000" cy="1441450"/>
          </a:xfrm>
          <a:prstGeom prst="rect">
            <a:avLst/>
          </a:prstGeom>
          <a:noFill/>
          <a:ln>
            <a:noFill/>
          </a:ln>
        </p:spPr>
      </p:pic>
      <p:sp>
        <p:nvSpPr>
          <p:cNvPr id="7" name="Google Shape;7;p54"/>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dk1"/>
              </a:buClr>
              <a:buSzPts val="4000"/>
              <a:buFont typeface="Century Gothic"/>
              <a:buNone/>
              <a:defRPr sz="40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54"/>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dk1"/>
              </a:buClr>
              <a:buSzPts val="2200"/>
              <a:buFont typeface="Arial"/>
              <a:buChar char="•"/>
              <a:defRPr sz="2200" b="0" i="0" u="none" strike="noStrike" cap="none">
                <a:solidFill>
                  <a:schemeClr val="dk1"/>
                </a:solidFill>
                <a:latin typeface="Century Gothic"/>
                <a:ea typeface="Century Gothic"/>
                <a:cs typeface="Century Gothic"/>
                <a:sym typeface="Century Gothic"/>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5pPr>
            <a:lvl6pPr marL="2743200" marR="0" lvl="5"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6pPr>
            <a:lvl7pPr marL="3200400" marR="0" lvl="6"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7pPr>
            <a:lvl8pPr marL="3657600" marR="0" lvl="7"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8pPr>
            <a:lvl9pPr marL="4114800" marR="0" lvl="8"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9pPr>
          </a:lstStyle>
          <a:p>
            <a:endParaRPr/>
          </a:p>
        </p:txBody>
      </p:sp>
      <p:sp>
        <p:nvSpPr>
          <p:cNvPr id="9" name="Google Shape;9;p54"/>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0" name="Google Shape;10;p54"/>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 name="Google Shape;11;p5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888888"/>
                </a:solidFill>
                <a:latin typeface="Century Gothic"/>
                <a:ea typeface="Century Gothic"/>
                <a:cs typeface="Century Gothic"/>
                <a:sym typeface="Century Gothic"/>
              </a:defRPr>
            </a:lvl1pPr>
            <a:lvl2pPr marL="0" marR="0" lvl="1" indent="0" algn="r" rtl="0">
              <a:spcBef>
                <a:spcPts val="0"/>
              </a:spcBef>
              <a:buNone/>
              <a:defRPr sz="1050" b="0" i="0" u="none" strike="noStrike" cap="none">
                <a:solidFill>
                  <a:srgbClr val="888888"/>
                </a:solidFill>
                <a:latin typeface="Century Gothic"/>
                <a:ea typeface="Century Gothic"/>
                <a:cs typeface="Century Gothic"/>
                <a:sym typeface="Century Gothic"/>
              </a:defRPr>
            </a:lvl2pPr>
            <a:lvl3pPr marL="0" marR="0" lvl="2" indent="0" algn="r" rtl="0">
              <a:spcBef>
                <a:spcPts val="0"/>
              </a:spcBef>
              <a:buNone/>
              <a:defRPr sz="1050" b="0" i="0" u="none" strike="noStrike" cap="none">
                <a:solidFill>
                  <a:srgbClr val="888888"/>
                </a:solidFill>
                <a:latin typeface="Century Gothic"/>
                <a:ea typeface="Century Gothic"/>
                <a:cs typeface="Century Gothic"/>
                <a:sym typeface="Century Gothic"/>
              </a:defRPr>
            </a:lvl3pPr>
            <a:lvl4pPr marL="0" marR="0" lvl="3" indent="0" algn="r" rtl="0">
              <a:spcBef>
                <a:spcPts val="0"/>
              </a:spcBef>
              <a:buNone/>
              <a:defRPr sz="1050" b="0" i="0" u="none" strike="noStrike" cap="none">
                <a:solidFill>
                  <a:srgbClr val="888888"/>
                </a:solidFill>
                <a:latin typeface="Century Gothic"/>
                <a:ea typeface="Century Gothic"/>
                <a:cs typeface="Century Gothic"/>
                <a:sym typeface="Century Gothic"/>
              </a:defRPr>
            </a:lvl4pPr>
            <a:lvl5pPr marL="0" marR="0" lvl="4" indent="0" algn="r" rtl="0">
              <a:spcBef>
                <a:spcPts val="0"/>
              </a:spcBef>
              <a:buNone/>
              <a:defRPr sz="1050" b="0" i="0" u="none" strike="noStrike" cap="none">
                <a:solidFill>
                  <a:srgbClr val="888888"/>
                </a:solidFill>
                <a:latin typeface="Century Gothic"/>
                <a:ea typeface="Century Gothic"/>
                <a:cs typeface="Century Gothic"/>
                <a:sym typeface="Century Gothic"/>
              </a:defRPr>
            </a:lvl5pPr>
            <a:lvl6pPr marL="0" marR="0" lvl="5" indent="0" algn="r" rtl="0">
              <a:spcBef>
                <a:spcPts val="0"/>
              </a:spcBef>
              <a:buNone/>
              <a:defRPr sz="1050" b="0" i="0" u="none" strike="noStrike" cap="none">
                <a:solidFill>
                  <a:srgbClr val="888888"/>
                </a:solidFill>
                <a:latin typeface="Century Gothic"/>
                <a:ea typeface="Century Gothic"/>
                <a:cs typeface="Century Gothic"/>
                <a:sym typeface="Century Gothic"/>
              </a:defRPr>
            </a:lvl6pPr>
            <a:lvl7pPr marL="0" marR="0" lvl="6" indent="0" algn="r" rtl="0">
              <a:spcBef>
                <a:spcPts val="0"/>
              </a:spcBef>
              <a:buNone/>
              <a:defRPr sz="1050" b="0" i="0" u="none" strike="noStrike" cap="none">
                <a:solidFill>
                  <a:srgbClr val="888888"/>
                </a:solidFill>
                <a:latin typeface="Century Gothic"/>
                <a:ea typeface="Century Gothic"/>
                <a:cs typeface="Century Gothic"/>
                <a:sym typeface="Century Gothic"/>
              </a:defRPr>
            </a:lvl7pPr>
            <a:lvl8pPr marL="0" marR="0" lvl="7" indent="0" algn="r" rtl="0">
              <a:spcBef>
                <a:spcPts val="0"/>
              </a:spcBef>
              <a:buNone/>
              <a:defRPr sz="1050" b="0" i="0" u="none" strike="noStrike" cap="none">
                <a:solidFill>
                  <a:srgbClr val="888888"/>
                </a:solidFill>
                <a:latin typeface="Century Gothic"/>
                <a:ea typeface="Century Gothic"/>
                <a:cs typeface="Century Gothic"/>
                <a:sym typeface="Century Gothic"/>
              </a:defRPr>
            </a:lvl8pPr>
            <a:lvl9pPr marL="0" marR="0" lvl="8" indent="0" algn="r" rtl="0">
              <a:spcBef>
                <a:spcPts val="0"/>
              </a:spcBef>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
          <p:cNvSpPr txBox="1">
            <a:spLocks noGrp="1"/>
          </p:cNvSpPr>
          <p:nvPr>
            <p:ph type="ctrTitle"/>
          </p:nvPr>
        </p:nvSpPr>
        <p:spPr>
          <a:xfrm>
            <a:off x="1371600" y="1803405"/>
            <a:ext cx="9448800" cy="87353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0070C0"/>
              </a:buClr>
              <a:buSzPct val="100000"/>
              <a:buFont typeface="Century Schoolbook"/>
              <a:buNone/>
            </a:pPr>
            <a:r>
              <a:rPr lang="it-IT" sz="6000" b="1" i="0" u="none" strike="noStrike" cap="small">
                <a:solidFill>
                  <a:srgbClr val="0070C0"/>
                </a:solidFill>
                <a:latin typeface="Century Schoolbook"/>
                <a:ea typeface="Century Schoolbook"/>
                <a:cs typeface="Century Schoolbook"/>
                <a:sym typeface="Century Schoolbook"/>
              </a:rPr>
              <a:t/>
            </a:r>
            <a:br>
              <a:rPr lang="it-IT" sz="6000" b="1" i="0" u="none" strike="noStrike" cap="small">
                <a:solidFill>
                  <a:srgbClr val="0070C0"/>
                </a:solidFill>
                <a:latin typeface="Century Schoolbook"/>
                <a:ea typeface="Century Schoolbook"/>
                <a:cs typeface="Century Schoolbook"/>
                <a:sym typeface="Century Schoolbook"/>
              </a:rPr>
            </a:br>
            <a:r>
              <a:rPr lang="it-IT" sz="6000" b="1" i="0" u="none" strike="noStrike" cap="small">
                <a:solidFill>
                  <a:srgbClr val="4C1ABC"/>
                </a:solidFill>
                <a:latin typeface="Century Schoolbook"/>
                <a:ea typeface="Century Schoolbook"/>
                <a:cs typeface="Century Schoolbook"/>
                <a:sym typeface="Century Schoolbook"/>
              </a:rPr>
              <a:t>P.O.F. 2024-2025</a:t>
            </a:r>
            <a:endParaRPr>
              <a:solidFill>
                <a:srgbClr val="4C1ABC"/>
              </a:solidFill>
            </a:endParaRPr>
          </a:p>
        </p:txBody>
      </p:sp>
      <p:sp>
        <p:nvSpPr>
          <p:cNvPr id="145" name="Google Shape;145;p1"/>
          <p:cNvSpPr txBox="1">
            <a:spLocks noGrp="1"/>
          </p:cNvSpPr>
          <p:nvPr>
            <p:ph type="subTitle" idx="1"/>
          </p:nvPr>
        </p:nvSpPr>
        <p:spPr>
          <a:xfrm>
            <a:off x="1371600" y="2968487"/>
            <a:ext cx="9448800" cy="229262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600"/>
              <a:buNone/>
            </a:pPr>
            <a:endParaRPr sz="3600" b="1">
              <a:solidFill>
                <a:srgbClr val="0D5D7B"/>
              </a:solidFill>
            </a:endParaRPr>
          </a:p>
          <a:p>
            <a:pPr marL="0" lvl="0" indent="0" algn="ctr" rtl="0">
              <a:lnSpc>
                <a:spcPct val="90000"/>
              </a:lnSpc>
              <a:spcBef>
                <a:spcPts val="1000"/>
              </a:spcBef>
              <a:spcAft>
                <a:spcPts val="0"/>
              </a:spcAft>
              <a:buClr>
                <a:srgbClr val="0070C0"/>
              </a:buClr>
              <a:buSzPts val="3600"/>
              <a:buNone/>
            </a:pPr>
            <a:r>
              <a:rPr lang="it-IT" sz="3600" b="1">
                <a:solidFill>
                  <a:srgbClr val="0070C0"/>
                </a:solidFill>
              </a:rPr>
              <a:t>Piano dell’Offerta Formativa</a:t>
            </a:r>
            <a:endParaRPr/>
          </a:p>
          <a:p>
            <a:pPr marL="0" lvl="0" indent="0" algn="l" rtl="0">
              <a:lnSpc>
                <a:spcPct val="90000"/>
              </a:lnSpc>
              <a:spcBef>
                <a:spcPts val="1000"/>
              </a:spcBef>
              <a:spcAft>
                <a:spcPts val="0"/>
              </a:spcAft>
              <a:buClr>
                <a:srgbClr val="4BC0EC"/>
              </a:buClr>
              <a:buSzPts val="2400"/>
              <a:buNone/>
            </a:pPr>
            <a:r>
              <a:rPr lang="it-IT" sz="2400" b="1">
                <a:solidFill>
                  <a:srgbClr val="4BC0EC"/>
                </a:solidFill>
              </a:rPr>
              <a:t>          (Art.3 D.P.R. n275/99; legge 107 del 2015 comma 14)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0"/>
          <p:cNvSpPr/>
          <p:nvPr/>
        </p:nvSpPr>
        <p:spPr>
          <a:xfrm>
            <a:off x="240342" y="3056910"/>
            <a:ext cx="4536000"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Potenziamento attività laboratoriali</a:t>
            </a:r>
            <a:endParaRPr/>
          </a:p>
        </p:txBody>
      </p:sp>
      <p:sp>
        <p:nvSpPr>
          <p:cNvPr id="224" name="Google Shape;224;p10"/>
          <p:cNvSpPr/>
          <p:nvPr/>
        </p:nvSpPr>
        <p:spPr>
          <a:xfrm>
            <a:off x="5147607" y="2840734"/>
            <a:ext cx="6804051" cy="1584176"/>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Coding</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eTwinning</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Flipped Classroom</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Peer to Peer Learning</a:t>
            </a:r>
            <a:endParaRPr/>
          </a:p>
        </p:txBody>
      </p:sp>
      <p:sp>
        <p:nvSpPr>
          <p:cNvPr id="225" name="Google Shape;225;p10"/>
          <p:cNvSpPr/>
          <p:nvPr/>
        </p:nvSpPr>
        <p:spPr>
          <a:xfrm>
            <a:off x="268609" y="5137183"/>
            <a:ext cx="4536000" cy="1368152"/>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Prevenzione discriminazione , bullismo , parità di genere </a:t>
            </a:r>
            <a:endParaRPr/>
          </a:p>
        </p:txBody>
      </p:sp>
      <p:sp>
        <p:nvSpPr>
          <p:cNvPr id="226" name="Google Shape;226;p10"/>
          <p:cNvSpPr/>
          <p:nvPr/>
        </p:nvSpPr>
        <p:spPr>
          <a:xfrm>
            <a:off x="5147607" y="4640240"/>
            <a:ext cx="6938210" cy="2060188"/>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Incontri con il Cav classi seconde scuola sec. di 1 °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Sportello d’ascolto pedagogico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Educatamente 2.0</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Incontri per la prevenzione degli incidenti stradali con la fondazione Von Freyman</a:t>
            </a:r>
            <a:endParaRPr sz="1800">
              <a:solidFill>
                <a:schemeClr val="dk1"/>
              </a:solidFill>
              <a:latin typeface="Century Gothic"/>
              <a:ea typeface="Century Gothic"/>
              <a:cs typeface="Century Gothic"/>
              <a:sym typeface="Century Gothic"/>
            </a:endParaRPr>
          </a:p>
        </p:txBody>
      </p:sp>
      <p:sp>
        <p:nvSpPr>
          <p:cNvPr id="227" name="Google Shape;227;p10"/>
          <p:cNvSpPr/>
          <p:nvPr/>
        </p:nvSpPr>
        <p:spPr>
          <a:xfrm>
            <a:off x="268608" y="1172652"/>
            <a:ext cx="4535999"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Sviluppo competenze digitali</a:t>
            </a:r>
            <a:endParaRPr/>
          </a:p>
        </p:txBody>
      </p:sp>
      <p:sp>
        <p:nvSpPr>
          <p:cNvPr id="228" name="Google Shape;228;p10"/>
          <p:cNvSpPr/>
          <p:nvPr/>
        </p:nvSpPr>
        <p:spPr>
          <a:xfrm>
            <a:off x="5147606" y="800059"/>
            <a:ext cx="6775785" cy="1944216"/>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a:solidFill>
                  <a:schemeClr val="dk1"/>
                </a:solidFill>
                <a:latin typeface="Century Gothic"/>
                <a:ea typeface="Century Gothic"/>
                <a:cs typeface="Century Gothic"/>
                <a:sym typeface="Century Gothic"/>
              </a:rPr>
              <a:t>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Coding e robotica</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Piano Scuola Digitale</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Utilizzo della Flipped Classroom</a:t>
            </a:r>
            <a:endParaRPr/>
          </a:p>
          <a:p>
            <a:pPr marL="285750" marR="0" lvl="0" indent="-285750" algn="l" rtl="0">
              <a:spcBef>
                <a:spcPts val="0"/>
              </a:spcBef>
              <a:spcAft>
                <a:spcPts val="0"/>
              </a:spcAft>
              <a:buClr>
                <a:srgbClr val="000000"/>
              </a:buClr>
              <a:buSzPts val="1800"/>
              <a:buFont typeface="Arial"/>
              <a:buChar char="•"/>
            </a:pPr>
            <a:r>
              <a:rPr lang="it-IT" sz="1800" b="0" i="0" u="none" strike="noStrike" cap="none">
                <a:solidFill>
                  <a:srgbClr val="000000"/>
                </a:solidFill>
                <a:latin typeface="Century Gothic"/>
                <a:ea typeface="Century Gothic"/>
                <a:cs typeface="Century Gothic"/>
                <a:sym typeface="Century Gothic"/>
              </a:rPr>
              <a:t>Utilizzo Google Workspace e Classroom e di piattaforme digitali come Padlet, Bsmart…..</a:t>
            </a:r>
            <a:endParaRPr sz="1600" b="0" i="0" u="none" strike="noStrike" cap="none">
              <a:solidFill>
                <a:srgbClr val="000000"/>
              </a:solidFill>
              <a:latin typeface="Century Gothic"/>
              <a:ea typeface="Century Gothic"/>
              <a:cs typeface="Century Gothic"/>
              <a:sym typeface="Century Gothic"/>
            </a:endParaRPr>
          </a:p>
          <a:p>
            <a:pPr marL="0" marR="0" lvl="0" indent="0" algn="l" rtl="0">
              <a:spcBef>
                <a:spcPts val="0"/>
              </a:spcBef>
              <a:spcAft>
                <a:spcPts val="0"/>
              </a:spcAft>
              <a:buNone/>
            </a:pPr>
            <a:endParaRPr sz="180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1"/>
          <p:cNvSpPr/>
          <p:nvPr/>
        </p:nvSpPr>
        <p:spPr>
          <a:xfrm>
            <a:off x="244642" y="2745000"/>
            <a:ext cx="4536000"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Apertura pomeridiana della scuola</a:t>
            </a:r>
            <a:endParaRPr/>
          </a:p>
        </p:txBody>
      </p:sp>
      <p:sp>
        <p:nvSpPr>
          <p:cNvPr id="234" name="Google Shape;234;p11"/>
          <p:cNvSpPr/>
          <p:nvPr/>
        </p:nvSpPr>
        <p:spPr>
          <a:xfrm>
            <a:off x="5005137" y="3005320"/>
            <a:ext cx="6942220" cy="847360"/>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700"/>
              <a:buFont typeface="Arial"/>
              <a:buChar char="•"/>
            </a:pPr>
            <a:r>
              <a:rPr lang="it-IT" sz="1700">
                <a:solidFill>
                  <a:schemeClr val="dk1"/>
                </a:solidFill>
                <a:latin typeface="Century Gothic"/>
                <a:ea typeface="Century Gothic"/>
                <a:cs typeface="Century Gothic"/>
                <a:sym typeface="Century Gothic"/>
              </a:rPr>
              <a:t>Protocollo di intesa con associazioni per attività  Pre / Post-scuola</a:t>
            </a:r>
            <a:endParaRPr/>
          </a:p>
        </p:txBody>
      </p:sp>
      <p:sp>
        <p:nvSpPr>
          <p:cNvPr id="235" name="Google Shape;235;p11"/>
          <p:cNvSpPr/>
          <p:nvPr/>
        </p:nvSpPr>
        <p:spPr>
          <a:xfrm>
            <a:off x="244642" y="5264655"/>
            <a:ext cx="4536504"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Valorizzazione dei percorsi individualizzati</a:t>
            </a:r>
            <a:endParaRPr/>
          </a:p>
        </p:txBody>
      </p:sp>
      <p:sp>
        <p:nvSpPr>
          <p:cNvPr id="236" name="Google Shape;236;p11"/>
          <p:cNvSpPr/>
          <p:nvPr/>
        </p:nvSpPr>
        <p:spPr>
          <a:xfrm>
            <a:off x="5005137" y="4260588"/>
            <a:ext cx="6942221" cy="2520280"/>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17145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Redazione del P.D.P. (Piano Didattico Personalizzato)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Redazione del P.E.I.   (Piano Educativo Individualizzato)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Valorizzazione delle differenze con prove semplificate e individualizzate</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P.A.I. (Piano Annuale per l’Inclusione)</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Protocollo di accoglienza BES</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PFP (Progetto Formativo Personalizzato)per alunni che praticano sport a livello agonistico</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p:txBody>
      </p:sp>
      <p:sp>
        <p:nvSpPr>
          <p:cNvPr id="237" name="Google Shape;237;p11"/>
          <p:cNvSpPr/>
          <p:nvPr/>
        </p:nvSpPr>
        <p:spPr>
          <a:xfrm>
            <a:off x="244642" y="1124087"/>
            <a:ext cx="4536000"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Valorizzazione scuola attiva nel territorio</a:t>
            </a:r>
            <a:endParaRPr/>
          </a:p>
        </p:txBody>
      </p:sp>
      <p:sp>
        <p:nvSpPr>
          <p:cNvPr id="238" name="Google Shape;238;p11"/>
          <p:cNvSpPr/>
          <p:nvPr/>
        </p:nvSpPr>
        <p:spPr>
          <a:xfrm>
            <a:off x="5005137" y="1124087"/>
            <a:ext cx="6942220" cy="1368000"/>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Bilancio Rendicontazione Sociale</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Patti di comunità</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2"/>
          <p:cNvSpPr/>
          <p:nvPr/>
        </p:nvSpPr>
        <p:spPr>
          <a:xfrm>
            <a:off x="308810" y="4515442"/>
            <a:ext cx="4532494"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Definizione di un sistema di orientamento</a:t>
            </a:r>
            <a:endParaRPr/>
          </a:p>
        </p:txBody>
      </p:sp>
      <p:sp>
        <p:nvSpPr>
          <p:cNvPr id="244" name="Google Shape;244;p12"/>
          <p:cNvSpPr/>
          <p:nvPr/>
        </p:nvSpPr>
        <p:spPr>
          <a:xfrm>
            <a:off x="5235572" y="4694366"/>
            <a:ext cx="6507249" cy="1189076"/>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orientamento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Accordo di rete con le scuole sec. di 2 ° del territorio </a:t>
            </a:r>
            <a:endParaRPr/>
          </a:p>
        </p:txBody>
      </p:sp>
      <p:sp>
        <p:nvSpPr>
          <p:cNvPr id="245" name="Google Shape;245;p12"/>
          <p:cNvSpPr/>
          <p:nvPr/>
        </p:nvSpPr>
        <p:spPr>
          <a:xfrm>
            <a:off x="308810" y="2003208"/>
            <a:ext cx="4532494" cy="1584176"/>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Percorsi funzionali alla CITTADINANZA ATTIVA</a:t>
            </a:r>
            <a:endParaRPr/>
          </a:p>
        </p:txBody>
      </p:sp>
      <p:sp>
        <p:nvSpPr>
          <p:cNvPr id="246" name="Google Shape;246;p12"/>
          <p:cNvSpPr/>
          <p:nvPr/>
        </p:nvSpPr>
        <p:spPr>
          <a:xfrm>
            <a:off x="5235573" y="1613479"/>
            <a:ext cx="6647618" cy="1973905"/>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Scambi culturali tra studenti Scuola secondaria di I° ( Erasmus + Gemellaggi scuole Croazia , Australia e Grecia).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Progetti di scambio attraverso la piattaforma Etwinning</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3"/>
          <p:cNvSpPr txBox="1">
            <a:spLocks noGrp="1"/>
          </p:cNvSpPr>
          <p:nvPr>
            <p:ph type="title"/>
          </p:nvPr>
        </p:nvSpPr>
        <p:spPr>
          <a:xfrm>
            <a:off x="613611" y="764373"/>
            <a:ext cx="10892589" cy="53954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F196F"/>
              </a:buClr>
              <a:buSzPts val="2800"/>
              <a:buFont typeface="Century Gothic"/>
              <a:buNone/>
            </a:pPr>
            <a:r>
              <a:rPr lang="it-IT" sz="2800" b="1">
                <a:solidFill>
                  <a:srgbClr val="5F196F"/>
                </a:solidFill>
              </a:rPr>
              <a:t>ORGANIGRAMMA DELL’ISTITUTO </a:t>
            </a:r>
            <a:endParaRPr sz="2800"/>
          </a:p>
        </p:txBody>
      </p:sp>
      <p:sp>
        <p:nvSpPr>
          <p:cNvPr id="252" name="Google Shape;252;p13"/>
          <p:cNvSpPr/>
          <p:nvPr/>
        </p:nvSpPr>
        <p:spPr>
          <a:xfrm>
            <a:off x="4927739" y="1292269"/>
            <a:ext cx="2232248" cy="720080"/>
          </a:xfrm>
          <a:prstGeom prst="roundRect">
            <a:avLst>
              <a:gd name="adj" fmla="val 16667"/>
            </a:avLst>
          </a:prstGeom>
          <a:solidFill>
            <a:schemeClr val="lt1"/>
          </a:solidFill>
          <a:ln w="381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800" b="1">
                <a:solidFill>
                  <a:schemeClr val="dk1"/>
                </a:solidFill>
                <a:latin typeface="Century Gothic"/>
                <a:ea typeface="Century Gothic"/>
                <a:cs typeface="Century Gothic"/>
                <a:sym typeface="Century Gothic"/>
              </a:rPr>
              <a:t>D.S.</a:t>
            </a:r>
            <a:endParaRPr/>
          </a:p>
        </p:txBody>
      </p:sp>
      <p:sp>
        <p:nvSpPr>
          <p:cNvPr id="253" name="Google Shape;253;p13"/>
          <p:cNvSpPr/>
          <p:nvPr/>
        </p:nvSpPr>
        <p:spPr>
          <a:xfrm>
            <a:off x="297853" y="1568022"/>
            <a:ext cx="3080080" cy="787700"/>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a:solidFill>
                  <a:schemeClr val="dk1"/>
                </a:solidFill>
                <a:latin typeface="Century Gothic"/>
                <a:ea typeface="Century Gothic"/>
                <a:cs typeface="Century Gothic"/>
                <a:sym typeface="Century Gothic"/>
              </a:rPr>
              <a:t>Consiglio d’Istituto</a:t>
            </a:r>
            <a:endParaRPr/>
          </a:p>
        </p:txBody>
      </p:sp>
      <p:sp>
        <p:nvSpPr>
          <p:cNvPr id="254" name="Google Shape;254;p13"/>
          <p:cNvSpPr/>
          <p:nvPr/>
        </p:nvSpPr>
        <p:spPr>
          <a:xfrm>
            <a:off x="8585854" y="1557048"/>
            <a:ext cx="2911643" cy="720080"/>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a:solidFill>
                  <a:schemeClr val="dk1"/>
                </a:solidFill>
                <a:latin typeface="Century Gothic"/>
                <a:ea typeface="Century Gothic"/>
                <a:cs typeface="Century Gothic"/>
                <a:sym typeface="Century Gothic"/>
              </a:rPr>
              <a:t>Collegio docenti</a:t>
            </a:r>
            <a:endParaRPr/>
          </a:p>
        </p:txBody>
      </p:sp>
      <p:cxnSp>
        <p:nvCxnSpPr>
          <p:cNvPr id="255" name="Google Shape;255;p13"/>
          <p:cNvCxnSpPr/>
          <p:nvPr/>
        </p:nvCxnSpPr>
        <p:spPr>
          <a:xfrm rot="10800000">
            <a:off x="3392905" y="1774269"/>
            <a:ext cx="1550876" cy="0"/>
          </a:xfrm>
          <a:prstGeom prst="straightConnector1">
            <a:avLst/>
          </a:prstGeom>
          <a:noFill/>
          <a:ln w="9525" cap="flat" cmpd="sng">
            <a:solidFill>
              <a:schemeClr val="accent1"/>
            </a:solidFill>
            <a:prstDash val="solid"/>
            <a:round/>
            <a:headEnd type="none" w="sm" len="sm"/>
            <a:tailEnd type="stealth" w="med" len="med"/>
          </a:ln>
        </p:spPr>
      </p:cxnSp>
      <p:cxnSp>
        <p:nvCxnSpPr>
          <p:cNvPr id="256" name="Google Shape;256;p13"/>
          <p:cNvCxnSpPr/>
          <p:nvPr/>
        </p:nvCxnSpPr>
        <p:spPr>
          <a:xfrm>
            <a:off x="3437020" y="2007352"/>
            <a:ext cx="1462645" cy="0"/>
          </a:xfrm>
          <a:prstGeom prst="straightConnector1">
            <a:avLst/>
          </a:prstGeom>
          <a:noFill/>
          <a:ln w="9525" cap="flat" cmpd="sng">
            <a:solidFill>
              <a:schemeClr val="accent1"/>
            </a:solidFill>
            <a:prstDash val="solid"/>
            <a:round/>
            <a:headEnd type="none" w="sm" len="sm"/>
            <a:tailEnd type="stealth" w="med" len="med"/>
          </a:ln>
        </p:spPr>
      </p:cxnSp>
      <p:cxnSp>
        <p:nvCxnSpPr>
          <p:cNvPr id="257" name="Google Shape;257;p13"/>
          <p:cNvCxnSpPr/>
          <p:nvPr/>
        </p:nvCxnSpPr>
        <p:spPr>
          <a:xfrm>
            <a:off x="7159986" y="1779896"/>
            <a:ext cx="1330297" cy="0"/>
          </a:xfrm>
          <a:prstGeom prst="straightConnector1">
            <a:avLst/>
          </a:prstGeom>
          <a:noFill/>
          <a:ln w="9525" cap="flat" cmpd="sng">
            <a:solidFill>
              <a:schemeClr val="accent1"/>
            </a:solidFill>
            <a:prstDash val="solid"/>
            <a:round/>
            <a:headEnd type="none" w="sm" len="sm"/>
            <a:tailEnd type="stealth" w="med" len="med"/>
          </a:ln>
        </p:spPr>
      </p:cxnSp>
      <p:cxnSp>
        <p:nvCxnSpPr>
          <p:cNvPr id="258" name="Google Shape;258;p13"/>
          <p:cNvCxnSpPr/>
          <p:nvPr/>
        </p:nvCxnSpPr>
        <p:spPr>
          <a:xfrm rot="10800000">
            <a:off x="7159987" y="1961872"/>
            <a:ext cx="1330297" cy="0"/>
          </a:xfrm>
          <a:prstGeom prst="straightConnector1">
            <a:avLst/>
          </a:prstGeom>
          <a:noFill/>
          <a:ln w="9525" cap="flat" cmpd="sng">
            <a:solidFill>
              <a:srgbClr val="F63790"/>
            </a:solidFill>
            <a:prstDash val="solid"/>
            <a:round/>
            <a:headEnd type="none" w="sm" len="sm"/>
            <a:tailEnd type="stealth" w="med" len="med"/>
          </a:ln>
        </p:spPr>
      </p:cxnSp>
      <p:cxnSp>
        <p:nvCxnSpPr>
          <p:cNvPr id="259" name="Google Shape;259;p13"/>
          <p:cNvCxnSpPr>
            <a:stCxn id="252" idx="2"/>
          </p:cNvCxnSpPr>
          <p:nvPr/>
        </p:nvCxnSpPr>
        <p:spPr>
          <a:xfrm>
            <a:off x="6043863" y="2012349"/>
            <a:ext cx="15900" cy="3492600"/>
          </a:xfrm>
          <a:prstGeom prst="straightConnector1">
            <a:avLst/>
          </a:prstGeom>
          <a:noFill/>
          <a:ln w="9525" cap="flat" cmpd="sng">
            <a:solidFill>
              <a:srgbClr val="F63790"/>
            </a:solidFill>
            <a:prstDash val="solid"/>
            <a:round/>
            <a:headEnd type="none" w="sm" len="sm"/>
            <a:tailEnd type="stealth" w="med" len="med"/>
          </a:ln>
        </p:spPr>
      </p:cxnSp>
      <p:sp>
        <p:nvSpPr>
          <p:cNvPr id="260" name="Google Shape;260;p13"/>
          <p:cNvSpPr/>
          <p:nvPr/>
        </p:nvSpPr>
        <p:spPr>
          <a:xfrm>
            <a:off x="264576" y="2660111"/>
            <a:ext cx="3080079" cy="907461"/>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1">
                <a:solidFill>
                  <a:schemeClr val="dk1"/>
                </a:solidFill>
                <a:latin typeface="Century Gothic"/>
                <a:ea typeface="Century Gothic"/>
                <a:cs typeface="Century Gothic"/>
                <a:sym typeface="Century Gothic"/>
              </a:rPr>
              <a:t>1° collaboratore </a:t>
            </a:r>
            <a:endParaRPr/>
          </a:p>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con funzione vicaria</a:t>
            </a:r>
            <a:endParaRPr/>
          </a:p>
        </p:txBody>
      </p:sp>
      <p:sp>
        <p:nvSpPr>
          <p:cNvPr id="261" name="Google Shape;261;p13"/>
          <p:cNvSpPr/>
          <p:nvPr/>
        </p:nvSpPr>
        <p:spPr>
          <a:xfrm>
            <a:off x="8585854" y="2507778"/>
            <a:ext cx="3024000" cy="180020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00" b="1">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1700" b="1">
                <a:solidFill>
                  <a:schemeClr val="dk1"/>
                </a:solidFill>
                <a:latin typeface="Century Gothic"/>
                <a:ea typeface="Century Gothic"/>
                <a:cs typeface="Century Gothic"/>
                <a:sym typeface="Century Gothic"/>
              </a:rPr>
              <a:t>SERVIZI DI SEGRETERIA</a:t>
            </a:r>
            <a:endParaRPr/>
          </a:p>
          <a:p>
            <a:pPr marL="0" marR="0" lvl="0" indent="0" algn="ctr" rtl="0">
              <a:spcBef>
                <a:spcPts val="0"/>
              </a:spcBef>
              <a:spcAft>
                <a:spcPts val="0"/>
              </a:spcAft>
              <a:buNone/>
            </a:pPr>
            <a:r>
              <a:rPr lang="it-IT" sz="1700" b="1">
                <a:solidFill>
                  <a:schemeClr val="dk1"/>
                </a:solidFill>
                <a:latin typeface="Century Gothic"/>
                <a:ea typeface="Century Gothic"/>
                <a:cs typeface="Century Gothic"/>
                <a:sym typeface="Century Gothic"/>
              </a:rPr>
              <a:t>D.S.G.A.</a:t>
            </a:r>
            <a:endParaRPr/>
          </a:p>
          <a:p>
            <a:pPr marL="0" marR="0" lvl="0" indent="0" algn="ctr" rtl="0">
              <a:spcBef>
                <a:spcPts val="0"/>
              </a:spcBef>
              <a:spcAft>
                <a:spcPts val="0"/>
              </a:spcAft>
              <a:buNone/>
            </a:pPr>
            <a:r>
              <a:rPr lang="it-IT" sz="1600">
                <a:solidFill>
                  <a:schemeClr val="dk1"/>
                </a:solidFill>
                <a:latin typeface="Century Gothic"/>
                <a:ea typeface="Century Gothic"/>
                <a:cs typeface="Century Gothic"/>
                <a:sym typeface="Century Gothic"/>
              </a:rPr>
              <a:t>Assistenti Amministrativi</a:t>
            </a:r>
            <a:endParaRPr/>
          </a:p>
          <a:p>
            <a:pPr marL="0" marR="0" lvl="0" indent="0" algn="ctr" rtl="0">
              <a:spcBef>
                <a:spcPts val="0"/>
              </a:spcBef>
              <a:spcAft>
                <a:spcPts val="0"/>
              </a:spcAft>
              <a:buNone/>
            </a:pPr>
            <a:r>
              <a:rPr lang="it-IT" sz="1600">
                <a:solidFill>
                  <a:schemeClr val="dk1"/>
                </a:solidFill>
                <a:latin typeface="Century Gothic"/>
                <a:ea typeface="Century Gothic"/>
                <a:cs typeface="Century Gothic"/>
                <a:sym typeface="Century Gothic"/>
              </a:rPr>
              <a:t>Collaboratori scolastici</a:t>
            </a:r>
            <a:endParaRPr/>
          </a:p>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262" name="Google Shape;262;p13"/>
          <p:cNvCxnSpPr/>
          <p:nvPr/>
        </p:nvCxnSpPr>
        <p:spPr>
          <a:xfrm rot="10800000">
            <a:off x="3437020" y="3013911"/>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63" name="Google Shape;263;p13"/>
          <p:cNvCxnSpPr/>
          <p:nvPr/>
        </p:nvCxnSpPr>
        <p:spPr>
          <a:xfrm rot="10800000">
            <a:off x="6104702" y="3774452"/>
            <a:ext cx="2489854" cy="0"/>
          </a:xfrm>
          <a:prstGeom prst="straightConnector1">
            <a:avLst/>
          </a:prstGeom>
          <a:noFill/>
          <a:ln w="9525" cap="flat" cmpd="sng">
            <a:solidFill>
              <a:schemeClr val="accent1"/>
            </a:solidFill>
            <a:prstDash val="solid"/>
            <a:round/>
            <a:headEnd type="none" w="sm" len="sm"/>
            <a:tailEnd type="stealth" w="med" len="med"/>
          </a:ln>
        </p:spPr>
      </p:cxnSp>
      <p:cxnSp>
        <p:nvCxnSpPr>
          <p:cNvPr id="264" name="Google Shape;264;p13"/>
          <p:cNvCxnSpPr/>
          <p:nvPr/>
        </p:nvCxnSpPr>
        <p:spPr>
          <a:xfrm>
            <a:off x="3471917" y="3280873"/>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65" name="Google Shape;265;p13"/>
          <p:cNvCxnSpPr/>
          <p:nvPr/>
        </p:nvCxnSpPr>
        <p:spPr>
          <a:xfrm>
            <a:off x="6109252" y="3463374"/>
            <a:ext cx="2498556" cy="0"/>
          </a:xfrm>
          <a:prstGeom prst="straightConnector1">
            <a:avLst/>
          </a:prstGeom>
          <a:noFill/>
          <a:ln w="9525" cap="flat" cmpd="sng">
            <a:solidFill>
              <a:schemeClr val="accent1"/>
            </a:solidFill>
            <a:prstDash val="solid"/>
            <a:round/>
            <a:headEnd type="none" w="sm" len="sm"/>
            <a:tailEnd type="stealth" w="med" len="med"/>
          </a:ln>
        </p:spPr>
      </p:cxnSp>
      <p:sp>
        <p:nvSpPr>
          <p:cNvPr id="266" name="Google Shape;266;p13"/>
          <p:cNvSpPr/>
          <p:nvPr/>
        </p:nvSpPr>
        <p:spPr>
          <a:xfrm>
            <a:off x="279235" y="3774452"/>
            <a:ext cx="3117315" cy="58563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1" dirty="0">
                <a:solidFill>
                  <a:schemeClr val="dk1"/>
                </a:solidFill>
                <a:latin typeface="Century Gothic"/>
                <a:ea typeface="Century Gothic"/>
                <a:cs typeface="Century Gothic"/>
                <a:sym typeface="Century Gothic"/>
              </a:rPr>
              <a:t>2° collaboratore</a:t>
            </a:r>
            <a:endParaRPr dirty="0"/>
          </a:p>
        </p:txBody>
      </p:sp>
      <p:sp>
        <p:nvSpPr>
          <p:cNvPr id="267" name="Google Shape;267;p13"/>
          <p:cNvSpPr/>
          <p:nvPr/>
        </p:nvSpPr>
        <p:spPr>
          <a:xfrm>
            <a:off x="8594556" y="4612341"/>
            <a:ext cx="3024000" cy="714606"/>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Funzioni strumentali</a:t>
            </a:r>
            <a:endParaRPr/>
          </a:p>
        </p:txBody>
      </p:sp>
      <p:sp>
        <p:nvSpPr>
          <p:cNvPr id="268" name="Google Shape;268;p13"/>
          <p:cNvSpPr/>
          <p:nvPr/>
        </p:nvSpPr>
        <p:spPr>
          <a:xfrm>
            <a:off x="275590" y="4595081"/>
            <a:ext cx="3117315" cy="58563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Referente di plesso</a:t>
            </a:r>
            <a:endParaRPr/>
          </a:p>
        </p:txBody>
      </p:sp>
      <p:sp>
        <p:nvSpPr>
          <p:cNvPr id="269" name="Google Shape;269;p13"/>
          <p:cNvSpPr/>
          <p:nvPr/>
        </p:nvSpPr>
        <p:spPr>
          <a:xfrm>
            <a:off x="297853" y="6054269"/>
            <a:ext cx="3095052" cy="576063"/>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Coordinatori di classe/interclasse</a:t>
            </a:r>
            <a:endParaRPr/>
          </a:p>
        </p:txBody>
      </p:sp>
      <p:sp>
        <p:nvSpPr>
          <p:cNvPr id="270" name="Google Shape;270;p13"/>
          <p:cNvSpPr/>
          <p:nvPr/>
        </p:nvSpPr>
        <p:spPr>
          <a:xfrm>
            <a:off x="4728415" y="6037669"/>
            <a:ext cx="2681292" cy="57600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Coordinatori di dipartimento</a:t>
            </a:r>
            <a:endParaRPr/>
          </a:p>
        </p:txBody>
      </p:sp>
      <p:sp>
        <p:nvSpPr>
          <p:cNvPr id="271" name="Google Shape;271;p13"/>
          <p:cNvSpPr/>
          <p:nvPr/>
        </p:nvSpPr>
        <p:spPr>
          <a:xfrm>
            <a:off x="8602133" y="6054269"/>
            <a:ext cx="3016423" cy="576000"/>
          </a:xfrm>
          <a:prstGeom prst="roundRect">
            <a:avLst>
              <a:gd name="adj" fmla="val 14622"/>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Commissioni</a:t>
            </a:r>
            <a:endParaRPr/>
          </a:p>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docenti</a:t>
            </a:r>
            <a:endParaRPr/>
          </a:p>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272" name="Google Shape;272;p13"/>
          <p:cNvCxnSpPr/>
          <p:nvPr/>
        </p:nvCxnSpPr>
        <p:spPr>
          <a:xfrm>
            <a:off x="1752698" y="5534689"/>
            <a:ext cx="8345156" cy="0"/>
          </a:xfrm>
          <a:prstGeom prst="straightConnector1">
            <a:avLst/>
          </a:prstGeom>
          <a:noFill/>
          <a:ln w="9525" cap="flat" cmpd="sng">
            <a:solidFill>
              <a:schemeClr val="accent1"/>
            </a:solidFill>
            <a:prstDash val="solid"/>
            <a:round/>
            <a:headEnd type="none" w="sm" len="sm"/>
            <a:tailEnd type="none" w="sm" len="sm"/>
          </a:ln>
        </p:spPr>
      </p:cxnSp>
      <p:cxnSp>
        <p:nvCxnSpPr>
          <p:cNvPr id="273" name="Google Shape;273;p13"/>
          <p:cNvCxnSpPr/>
          <p:nvPr/>
        </p:nvCxnSpPr>
        <p:spPr>
          <a:xfrm>
            <a:off x="1773187" y="5523637"/>
            <a:ext cx="0" cy="530632"/>
          </a:xfrm>
          <a:prstGeom prst="straightConnector1">
            <a:avLst/>
          </a:prstGeom>
          <a:noFill/>
          <a:ln w="9525" cap="flat" cmpd="sng">
            <a:solidFill>
              <a:schemeClr val="accent1"/>
            </a:solidFill>
            <a:prstDash val="solid"/>
            <a:round/>
            <a:headEnd type="none" w="sm" len="sm"/>
            <a:tailEnd type="stealth" w="med" len="med"/>
          </a:ln>
        </p:spPr>
      </p:cxnSp>
      <p:cxnSp>
        <p:nvCxnSpPr>
          <p:cNvPr id="274" name="Google Shape;274;p13"/>
          <p:cNvCxnSpPr/>
          <p:nvPr/>
        </p:nvCxnSpPr>
        <p:spPr>
          <a:xfrm>
            <a:off x="10122377" y="5534689"/>
            <a:ext cx="0" cy="519580"/>
          </a:xfrm>
          <a:prstGeom prst="straightConnector1">
            <a:avLst/>
          </a:prstGeom>
          <a:noFill/>
          <a:ln w="9525" cap="flat" cmpd="sng">
            <a:solidFill>
              <a:schemeClr val="accent1"/>
            </a:solidFill>
            <a:prstDash val="solid"/>
            <a:round/>
            <a:headEnd type="none" w="sm" len="sm"/>
            <a:tailEnd type="stealth" w="med" len="med"/>
          </a:ln>
        </p:spPr>
      </p:cxnSp>
      <p:cxnSp>
        <p:nvCxnSpPr>
          <p:cNvPr id="275" name="Google Shape;275;p13"/>
          <p:cNvCxnSpPr/>
          <p:nvPr/>
        </p:nvCxnSpPr>
        <p:spPr>
          <a:xfrm rot="10800000">
            <a:off x="3392905" y="4887896"/>
            <a:ext cx="2703095" cy="0"/>
          </a:xfrm>
          <a:prstGeom prst="straightConnector1">
            <a:avLst/>
          </a:prstGeom>
          <a:noFill/>
          <a:ln w="9525" cap="flat" cmpd="sng">
            <a:solidFill>
              <a:schemeClr val="accent1"/>
            </a:solidFill>
            <a:prstDash val="solid"/>
            <a:round/>
            <a:headEnd type="none" w="sm" len="sm"/>
            <a:tailEnd type="stealth" w="med" len="med"/>
          </a:ln>
        </p:spPr>
      </p:cxnSp>
      <p:cxnSp>
        <p:nvCxnSpPr>
          <p:cNvPr id="276" name="Google Shape;276;p13"/>
          <p:cNvCxnSpPr/>
          <p:nvPr/>
        </p:nvCxnSpPr>
        <p:spPr>
          <a:xfrm>
            <a:off x="5999747" y="4885718"/>
            <a:ext cx="2586107" cy="0"/>
          </a:xfrm>
          <a:prstGeom prst="straightConnector1">
            <a:avLst/>
          </a:prstGeom>
          <a:noFill/>
          <a:ln w="9525" cap="flat" cmpd="sng">
            <a:solidFill>
              <a:schemeClr val="accent1"/>
            </a:solidFill>
            <a:prstDash val="solid"/>
            <a:round/>
            <a:headEnd type="none" w="sm" len="sm"/>
            <a:tailEnd type="stealth" w="med" len="med"/>
          </a:ln>
        </p:spPr>
      </p:cxnSp>
      <p:cxnSp>
        <p:nvCxnSpPr>
          <p:cNvPr id="277" name="Google Shape;277;p13"/>
          <p:cNvCxnSpPr/>
          <p:nvPr/>
        </p:nvCxnSpPr>
        <p:spPr>
          <a:xfrm rot="10800000">
            <a:off x="3471916" y="3924300"/>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78" name="Google Shape;278;p13"/>
          <p:cNvCxnSpPr/>
          <p:nvPr/>
        </p:nvCxnSpPr>
        <p:spPr>
          <a:xfrm>
            <a:off x="3506334" y="4155167"/>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79" name="Google Shape;279;p13"/>
          <p:cNvCxnSpPr/>
          <p:nvPr/>
        </p:nvCxnSpPr>
        <p:spPr>
          <a:xfrm>
            <a:off x="6051884" y="5560099"/>
            <a:ext cx="534" cy="475573"/>
          </a:xfrm>
          <a:prstGeom prst="straightConnector1">
            <a:avLst/>
          </a:prstGeom>
          <a:noFill/>
          <a:ln w="9525" cap="flat" cmpd="sng">
            <a:solidFill>
              <a:schemeClr val="accent1"/>
            </a:solidFill>
            <a:prstDash val="solid"/>
            <a:round/>
            <a:headEnd type="none" w="sm" len="sm"/>
            <a:tailEnd type="stealth"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4"/>
          <p:cNvSpPr txBox="1"/>
          <p:nvPr/>
        </p:nvSpPr>
        <p:spPr>
          <a:xfrm>
            <a:off x="5909511" y="585354"/>
            <a:ext cx="5017168"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2800" b="1">
                <a:solidFill>
                  <a:srgbClr val="B01437"/>
                </a:solidFill>
                <a:latin typeface="Century Gothic"/>
                <a:ea typeface="Century Gothic"/>
                <a:cs typeface="Century Gothic"/>
                <a:sym typeface="Century Gothic"/>
              </a:rPr>
              <a:t>Funzionigramma dell’Istituto </a:t>
            </a:r>
            <a:endParaRPr/>
          </a:p>
        </p:txBody>
      </p:sp>
      <p:graphicFrame>
        <p:nvGraphicFramePr>
          <p:cNvPr id="285" name="Google Shape;285;p14"/>
          <p:cNvGraphicFramePr/>
          <p:nvPr>
            <p:extLst>
              <p:ext uri="{D42A27DB-BD31-4B8C-83A1-F6EECF244321}">
                <p14:modId xmlns:p14="http://schemas.microsoft.com/office/powerpoint/2010/main" val="1661102522"/>
              </p:ext>
            </p:extLst>
          </p:nvPr>
        </p:nvGraphicFramePr>
        <p:xfrm>
          <a:off x="0" y="1472184"/>
          <a:ext cx="12192000" cy="5385811"/>
        </p:xfrm>
        <a:graphic>
          <a:graphicData uri="http://schemas.openxmlformats.org/drawingml/2006/table">
            <a:tbl>
              <a:tblPr firstRow="1" firstCol="1" bandRow="1">
                <a:noFill/>
                <a:tableStyleId>{786BDF94-1CCC-49DB-8AD0-1CCA35DFA441}</a:tableStyleId>
              </a:tblPr>
              <a:tblGrid>
                <a:gridCol w="2834640"/>
                <a:gridCol w="9357360"/>
              </a:tblGrid>
              <a:tr h="5385811">
                <a:tc>
                  <a:txBody>
                    <a:bodyPr/>
                    <a:lstStyle/>
                    <a:p>
                      <a:pPr marL="0" marR="0" lvl="0" indent="0" algn="ctr" rtl="0">
                        <a:spcBef>
                          <a:spcPts val="0"/>
                        </a:spcBef>
                        <a:spcAft>
                          <a:spcPts val="0"/>
                        </a:spcAft>
                        <a:buNone/>
                      </a:pPr>
                      <a:r>
                        <a:rPr lang="it-IT" sz="2200" u="none" strike="noStrike" cap="none" dirty="0" smtClean="0">
                          <a:solidFill>
                            <a:schemeClr val="tx1"/>
                          </a:solidFill>
                        </a:rPr>
                        <a:t>1° collaboratore</a:t>
                      </a:r>
                    </a:p>
                    <a:p>
                      <a:pPr marL="0" marR="0" lvl="0" indent="0" algn="ctr" rtl="0">
                        <a:spcBef>
                          <a:spcPts val="0"/>
                        </a:spcBef>
                        <a:spcAft>
                          <a:spcPts val="0"/>
                        </a:spcAft>
                        <a:buNone/>
                      </a:pPr>
                      <a:r>
                        <a:rPr lang="it-IT" sz="2200" u="none" strike="noStrike" cap="none" dirty="0" smtClean="0">
                          <a:solidFill>
                            <a:schemeClr val="tx1"/>
                          </a:solidFill>
                          <a:latin typeface="Century Gothic" panose="020B0502020202020204" pitchFamily="34" charset="0"/>
                          <a:ea typeface="Calibri"/>
                          <a:cs typeface="Calibri"/>
                          <a:sym typeface="Calibri"/>
                        </a:rPr>
                        <a:t>con funzione vicaria</a:t>
                      </a:r>
                    </a:p>
                    <a:p>
                      <a:pPr marL="0" marR="0" lvl="0" indent="0" algn="ctr" rtl="0">
                        <a:spcBef>
                          <a:spcPts val="0"/>
                        </a:spcBef>
                        <a:spcAft>
                          <a:spcPts val="0"/>
                        </a:spcAft>
                        <a:buNone/>
                      </a:pPr>
                      <a:endParaRPr lang="it-IT" sz="2200" u="none" strike="noStrike" cap="none" dirty="0" smtClean="0">
                        <a:solidFill>
                          <a:schemeClr val="tx1"/>
                        </a:solidFill>
                        <a:latin typeface="Century Gothic" panose="020B0502020202020204" pitchFamily="34" charset="0"/>
                        <a:ea typeface="Calibri"/>
                        <a:cs typeface="Calibri"/>
                        <a:sym typeface="Calibri"/>
                      </a:endParaRPr>
                    </a:p>
                    <a:p>
                      <a:pPr marL="0" marR="0" lvl="0" indent="0" algn="ctr" rtl="0">
                        <a:spcBef>
                          <a:spcPts val="0"/>
                        </a:spcBef>
                        <a:spcAft>
                          <a:spcPts val="0"/>
                        </a:spcAft>
                        <a:buNone/>
                      </a:pPr>
                      <a:endParaRPr lang="it-IT" sz="2200" u="none" strike="noStrike" cap="none" dirty="0" smtClean="0">
                        <a:solidFill>
                          <a:schemeClr val="tx1"/>
                        </a:solidFill>
                        <a:latin typeface="Century Gothic" panose="020B0502020202020204" pitchFamily="34" charset="0"/>
                        <a:ea typeface="Calibri"/>
                        <a:cs typeface="Calibri"/>
                        <a:sym typeface="Calibri"/>
                      </a:endParaRPr>
                    </a:p>
                    <a:p>
                      <a:pPr marL="0" marR="0" lvl="0" indent="0" algn="ctr" rtl="0">
                        <a:spcBef>
                          <a:spcPts val="0"/>
                        </a:spcBef>
                        <a:spcAft>
                          <a:spcPts val="0"/>
                        </a:spcAft>
                        <a:buNone/>
                      </a:pPr>
                      <a:r>
                        <a:rPr lang="it-IT" sz="2200" u="none" strike="noStrike" cap="none" dirty="0" smtClean="0">
                          <a:solidFill>
                            <a:schemeClr val="tx1"/>
                          </a:solidFill>
                          <a:latin typeface="Century Gothic" panose="020B0502020202020204" pitchFamily="34" charset="0"/>
                          <a:ea typeface="Calibri"/>
                          <a:cs typeface="Calibri"/>
                          <a:sym typeface="Calibri"/>
                        </a:rPr>
                        <a:t>Prof.ssa </a:t>
                      </a:r>
                    </a:p>
                    <a:p>
                      <a:pPr marL="0" marR="0" lvl="0" indent="0" algn="ctr" rtl="0">
                        <a:spcBef>
                          <a:spcPts val="0"/>
                        </a:spcBef>
                        <a:spcAft>
                          <a:spcPts val="0"/>
                        </a:spcAft>
                        <a:buNone/>
                      </a:pPr>
                      <a:r>
                        <a:rPr lang="it-IT" sz="2200" u="none" strike="noStrike" cap="none" dirty="0" smtClean="0">
                          <a:solidFill>
                            <a:schemeClr val="tx1"/>
                          </a:solidFill>
                          <a:latin typeface="Century Gothic" panose="020B0502020202020204" pitchFamily="34" charset="0"/>
                          <a:ea typeface="Calibri"/>
                          <a:cs typeface="Calibri"/>
                          <a:sym typeface="Calibri"/>
                        </a:rPr>
                        <a:t>Cristina Spaggiari</a:t>
                      </a:r>
                      <a:endParaRPr sz="1000" u="none" strike="noStrike" cap="none" dirty="0">
                        <a:solidFill>
                          <a:schemeClr val="tx1"/>
                        </a:solidFill>
                        <a:latin typeface="Century Gothic" panose="020B0502020202020204" pitchFamily="34" charset="0"/>
                        <a:ea typeface="Calibri"/>
                        <a:cs typeface="Calibri"/>
                        <a:sym typeface="Calibri"/>
                      </a:endParaRPr>
                    </a:p>
                  </a:txBody>
                  <a:tcPr marL="0"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100000"/>
                        </a:lnSpc>
                        <a:spcBef>
                          <a:spcPts val="0"/>
                        </a:spcBef>
                        <a:spcAft>
                          <a:spcPts val="0"/>
                        </a:spcAft>
                        <a:buClr>
                          <a:schemeClr val="dk1"/>
                        </a:buClr>
                        <a:buSzPts val="1600"/>
                        <a:buFont typeface="Arial"/>
                        <a:buChar char="•"/>
                      </a:pPr>
                      <a:r>
                        <a:rPr lang="it-IT" sz="1600" b="0" u="none" strike="noStrike" cap="none" dirty="0">
                          <a:solidFill>
                            <a:schemeClr val="tx1"/>
                          </a:solidFill>
                        </a:rPr>
                        <a:t>Sostituzione del D.S. in caso di assenza per impegni istituzionali, malattia, ferie, permessi con delega alla firma degli atti solo ed esclusivamente in queste circostanze</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Redazione dell’orario di servizio dei docenti in base alle direttive del D.S. e dei criteri emersi nelle sedi collegiali preposte;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Collocazione funzionale delle ore a disposizione per completamento orario dei docenti con orario di cattedra inferiore alle ore 18 e delle ore di disponibilità per effettuare supplenze retribuite;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Controllo del rispetto del regolamento d’Istituto da parte degli alunni (disciplina, ritardi, uscite anticipate, </a:t>
                      </a:r>
                      <a:r>
                        <a:rPr lang="it-IT" sz="1600" b="0" u="none" strike="noStrike" cap="none" dirty="0" err="1">
                          <a:solidFill>
                            <a:schemeClr val="tx1"/>
                          </a:solidFill>
                        </a:rPr>
                        <a:t>ecc</a:t>
                      </a:r>
                      <a:r>
                        <a:rPr lang="it-IT" sz="1600" b="0" u="none" strike="noStrike" cap="none" dirty="0">
                          <a:solidFill>
                            <a:schemeClr val="tx1"/>
                          </a:solidFill>
                        </a:rPr>
                        <a:t>);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Contatti con le famiglie e informazione successiva  al Dirigente Scolastico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Partecipazione alle riunioni mensili di staff; </a:t>
                      </a:r>
                      <a:endParaRPr dirty="0">
                        <a:solidFill>
                          <a:schemeClr val="tx1"/>
                        </a:solidFill>
                      </a:endParaRPr>
                    </a:p>
                    <a:p>
                      <a:pPr marL="285750" marR="0" lvl="0" indent="-285750" algn="l" rtl="0">
                        <a:lnSpc>
                          <a:spcPct val="100000"/>
                        </a:lnSpc>
                        <a:spcBef>
                          <a:spcPts val="0"/>
                        </a:spcBef>
                        <a:spcAft>
                          <a:spcPts val="0"/>
                        </a:spcAft>
                        <a:buClr>
                          <a:schemeClr val="dk1"/>
                        </a:buClr>
                        <a:buSzPts val="1600"/>
                        <a:buFont typeface="Arial"/>
                        <a:buChar char="•"/>
                      </a:pPr>
                      <a:r>
                        <a:rPr lang="it-IT" sz="1600" b="0" u="none" strike="noStrike" cap="none" dirty="0">
                          <a:solidFill>
                            <a:schemeClr val="tx1"/>
                          </a:solidFill>
                        </a:rPr>
                        <a:t>Supporto al lavoro del Dirigente Scolastico</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Segnalazione immediata all’Ufficio tecnico del 15° Municipio di situazioni legate alla sicurezza di tutti i lavoratori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Delega a redigere circolari ai docenti su argomenti specifici concordando con il Dirigente  contenuto e destinazione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Diffusione modellistica in uso durante l’anno scolastico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Controllo sulla diffusione delle comunicazioni del Dirigente Scolastico </a:t>
                      </a:r>
                      <a:endParaRPr sz="1600" u="none" strike="noStrike" cap="none" dirty="0">
                        <a:solidFill>
                          <a:schemeClr val="tx1"/>
                        </a:solidFill>
                      </a:endParaRPr>
                    </a:p>
                    <a:p>
                      <a:pPr marL="0" marR="0" lvl="0" indent="0" algn="l" rtl="0">
                        <a:lnSpc>
                          <a:spcPct val="100000"/>
                        </a:lnSpc>
                        <a:spcBef>
                          <a:spcPts val="0"/>
                        </a:spcBef>
                        <a:spcAft>
                          <a:spcPts val="0"/>
                        </a:spcAft>
                        <a:buNone/>
                      </a:pPr>
                      <a:r>
                        <a:rPr lang="it-IT" sz="1000" u="none" strike="noStrike" cap="none" dirty="0">
                          <a:solidFill>
                            <a:schemeClr val="tx1"/>
                          </a:solidFill>
                        </a:rPr>
                        <a:t> </a:t>
                      </a:r>
                      <a:endParaRPr sz="1000" u="none" strike="noStrike" cap="none" dirty="0">
                        <a:solidFill>
                          <a:schemeClr val="tx1"/>
                        </a:solidFill>
                        <a:latin typeface="Calibri"/>
                        <a:ea typeface="Calibri"/>
                        <a:cs typeface="Calibri"/>
                        <a:sym typeface="Calibri"/>
                      </a:endParaRPr>
                    </a:p>
                  </a:txBody>
                  <a:tcPr marL="0"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alpha val="76470"/>
                      </a:schemeClr>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graphicFrame>
        <p:nvGraphicFramePr>
          <p:cNvPr id="290" name="Google Shape;290;p15"/>
          <p:cNvGraphicFramePr/>
          <p:nvPr>
            <p:extLst>
              <p:ext uri="{D42A27DB-BD31-4B8C-83A1-F6EECF244321}">
                <p14:modId xmlns:p14="http://schemas.microsoft.com/office/powerpoint/2010/main" val="2035037986"/>
              </p:ext>
            </p:extLst>
          </p:nvPr>
        </p:nvGraphicFramePr>
        <p:xfrm>
          <a:off x="2953512" y="1455566"/>
          <a:ext cx="9238488" cy="5402434"/>
        </p:xfrm>
        <a:graphic>
          <a:graphicData uri="http://schemas.openxmlformats.org/drawingml/2006/table">
            <a:tbl>
              <a:tblPr firstRow="1" firstCol="1" bandRow="1">
                <a:noFill/>
                <a:tableStyleId>{786BDF94-1CCC-49DB-8AD0-1CCA35DFA441}</a:tableStyleId>
              </a:tblPr>
              <a:tblGrid>
                <a:gridCol w="153227"/>
                <a:gridCol w="9085261"/>
              </a:tblGrid>
              <a:tr h="5402434">
                <a:tc>
                  <a:txBody>
                    <a:bodyPr/>
                    <a:lstStyle/>
                    <a:p>
                      <a:pPr marL="0" marR="0" lvl="0" indent="0" algn="ctr" rtl="0">
                        <a:spcBef>
                          <a:spcPts val="0"/>
                        </a:spcBef>
                        <a:spcAft>
                          <a:spcPts val="0"/>
                        </a:spcAft>
                        <a:buNone/>
                      </a:pPr>
                      <a:r>
                        <a:rPr lang="it-IT" sz="2200" u="none" strike="noStrike" cap="none" dirty="0"/>
                        <a:t>2° </a:t>
                      </a:r>
                      <a:r>
                        <a:rPr lang="it-IT" sz="1000" u="none" strike="noStrike" cap="none" dirty="0"/>
                        <a:t> </a:t>
                      </a:r>
                      <a:endParaRPr sz="1000" u="none" strike="noStrike" cap="none" dirty="0">
                        <a:latin typeface="Calibri"/>
                        <a:ea typeface="Calibri"/>
                        <a:cs typeface="Calibri"/>
                        <a:sym typeface="Calibri"/>
                      </a:endParaRPr>
                    </a:p>
                  </a:txBody>
                  <a:tcPr marL="63225" marR="63225" marT="0" marB="0" anchor="ctr">
                    <a:lnR w="12700" cap="flat" cmpd="sng" algn="ctr">
                      <a:solidFill>
                        <a:srgbClr val="00B0F0"/>
                      </a:solidFill>
                      <a:prstDash val="solid"/>
                      <a:round/>
                      <a:headEnd type="none" w="med" len="med"/>
                      <a:tailEnd type="none" w="med" len="med"/>
                    </a:lnR>
                    <a:solidFill>
                      <a:schemeClr val="bg1"/>
                    </a:solidFill>
                  </a:tcPr>
                </a:tc>
                <a:tc>
                  <a:txBody>
                    <a:bodyPr/>
                    <a:lstStyle/>
                    <a:p>
                      <a:pPr marL="0" marR="0" lvl="0" indent="0" algn="just" rtl="0">
                        <a:lnSpc>
                          <a:spcPct val="115000"/>
                        </a:lnSpc>
                        <a:spcBef>
                          <a:spcPts val="0"/>
                        </a:spcBef>
                        <a:spcAft>
                          <a:spcPts val="0"/>
                        </a:spcAft>
                        <a:buClr>
                          <a:schemeClr val="dk1"/>
                        </a:buClr>
                        <a:buSzPts val="1400"/>
                        <a:buFont typeface="Arial"/>
                        <a:buNone/>
                      </a:pPr>
                      <a:r>
                        <a:rPr lang="it-IT" sz="1400" u="none" strike="noStrike" cap="none" dirty="0"/>
                        <a:t> </a:t>
                      </a:r>
                      <a:endParaRPr dirty="0"/>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Collaborazione con il D.S. ed il Docente 1° collaboratore nell’ organizzazione interna dell’Istituto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Coordinamento dei due Plessi di Scuola Primaria rispetto alle direttive emanate dal Dirigente Scolastico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Segnalazione problematiche al D.S.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Controllo del rispetto  del Regolamento d’Istituto da parte degli alunni (disciplina, ritardi, uscite anticipate, </a:t>
                      </a:r>
                      <a:r>
                        <a:rPr lang="it-IT" sz="1700" b="0" u="none" strike="noStrike" cap="none" dirty="0" smtClean="0">
                          <a:solidFill>
                            <a:schemeClr val="tx1"/>
                          </a:solidFill>
                          <a:latin typeface="Century Gothic"/>
                          <a:ea typeface="Century Gothic"/>
                          <a:cs typeface="Century Gothic"/>
                          <a:sym typeface="Century Gothic"/>
                        </a:rPr>
                        <a:t>ecc.)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Diffusione modellistica in uso durante l’anno scolastico 2019/20</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Controllo sulla diffusione delle comunicazioni del Dirigente Scolastico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Partecipazioni alla riunioni di staff</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Sostituzione del Dirigente in caso di sua assenza laddove il 1° collaboratore sia impossibilitato a farlo </a:t>
                      </a:r>
                      <a:endParaRPr dirty="0">
                        <a:solidFill>
                          <a:schemeClr val="tx1"/>
                        </a:solidFill>
                      </a:endParaRPr>
                    </a:p>
                    <a:p>
                      <a:pPr marL="342900" marR="0" lvl="0" indent="-342900" algn="just" rtl="0">
                        <a:lnSpc>
                          <a:spcPct val="115000"/>
                        </a:lnSpc>
                        <a:spcBef>
                          <a:spcPts val="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Partecipazione a convegni o riunioni esterne all’Istituto </a:t>
                      </a:r>
                      <a:endParaRPr dirty="0">
                        <a:solidFill>
                          <a:schemeClr val="tx1"/>
                        </a:solidFill>
                      </a:endParaRPr>
                    </a:p>
                    <a:p>
                      <a:pPr marL="0" marR="0" lvl="0" indent="0" algn="l" rtl="0">
                        <a:lnSpc>
                          <a:spcPct val="115000"/>
                        </a:lnSpc>
                        <a:spcBef>
                          <a:spcPts val="600"/>
                        </a:spcBef>
                        <a:spcAft>
                          <a:spcPts val="0"/>
                        </a:spcAft>
                        <a:buNone/>
                      </a:pPr>
                      <a:endParaRPr sz="1000"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r>
            </a:tbl>
          </a:graphicData>
        </a:graphic>
      </p:graphicFrame>
      <p:sp>
        <p:nvSpPr>
          <p:cNvPr id="291" name="Google Shape;291;p15"/>
          <p:cNvSpPr txBox="1"/>
          <p:nvPr/>
        </p:nvSpPr>
        <p:spPr>
          <a:xfrm>
            <a:off x="5873416" y="633481"/>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Funzionigramma dell’Istituto </a:t>
            </a:r>
            <a:endParaRPr/>
          </a:p>
        </p:txBody>
      </p:sp>
      <p:sp>
        <p:nvSpPr>
          <p:cNvPr id="2" name="CasellaDiTesto 1"/>
          <p:cNvSpPr txBox="1"/>
          <p:nvPr/>
        </p:nvSpPr>
        <p:spPr>
          <a:xfrm>
            <a:off x="0" y="1455566"/>
            <a:ext cx="3099816" cy="5403931"/>
          </a:xfrm>
          <a:prstGeom prst="rect">
            <a:avLst/>
          </a:prstGeom>
          <a:noFill/>
          <a:ln>
            <a:solidFill>
              <a:srgbClr val="00B0F0"/>
            </a:solidFill>
          </a:ln>
        </p:spPr>
        <p:txBody>
          <a:bodyPr wrap="square" rtlCol="0">
            <a:spAutoFit/>
          </a:bodyPr>
          <a:lstStyle/>
          <a:p>
            <a:pPr lvl="0" algn="ctr"/>
            <a:endParaRPr lang="it-IT" sz="2200" b="1" dirty="0" smtClean="0">
              <a:latin typeface="Century Gothic"/>
              <a:ea typeface="Century Gothic"/>
              <a:cs typeface="Century Gothic"/>
              <a:sym typeface="Century Gothic"/>
            </a:endParaRPr>
          </a:p>
          <a:p>
            <a:pPr lvl="0" algn="ctr"/>
            <a:endParaRPr lang="it-IT" sz="2200" b="1" dirty="0">
              <a:latin typeface="Century Gothic"/>
              <a:ea typeface="Century Gothic"/>
              <a:cs typeface="Century Gothic"/>
              <a:sym typeface="Century Gothic"/>
            </a:endParaRPr>
          </a:p>
          <a:p>
            <a:pPr lvl="0" algn="ctr"/>
            <a:endParaRPr lang="it-IT" sz="2200" b="1" dirty="0" smtClean="0">
              <a:latin typeface="Century Gothic"/>
              <a:ea typeface="Century Gothic"/>
              <a:cs typeface="Century Gothic"/>
              <a:sym typeface="Century Gothic"/>
            </a:endParaRPr>
          </a:p>
          <a:p>
            <a:pPr lvl="0" algn="ctr"/>
            <a:endParaRPr lang="it-IT" sz="2200" b="1" dirty="0">
              <a:latin typeface="Century Gothic"/>
              <a:ea typeface="Century Gothic"/>
              <a:cs typeface="Century Gothic"/>
              <a:sym typeface="Century Gothic"/>
            </a:endParaRPr>
          </a:p>
          <a:p>
            <a:pPr lvl="0" algn="ctr"/>
            <a:r>
              <a:rPr lang="it-IT" sz="2200" b="1" dirty="0" smtClean="0">
                <a:latin typeface="Century Gothic"/>
                <a:ea typeface="Century Gothic"/>
                <a:cs typeface="Century Gothic"/>
                <a:sym typeface="Century Gothic"/>
              </a:rPr>
              <a:t>2</a:t>
            </a:r>
            <a:r>
              <a:rPr lang="it-IT" sz="2200" b="1" dirty="0">
                <a:latin typeface="Century Gothic"/>
                <a:ea typeface="Century Gothic"/>
                <a:cs typeface="Century Gothic"/>
                <a:sym typeface="Century Gothic"/>
              </a:rPr>
              <a:t>° </a:t>
            </a:r>
            <a:r>
              <a:rPr lang="it-IT" sz="2200" b="1" dirty="0" smtClean="0">
                <a:latin typeface="Century Gothic"/>
                <a:ea typeface="Century Gothic"/>
                <a:cs typeface="Century Gothic"/>
                <a:sym typeface="Century Gothic"/>
              </a:rPr>
              <a:t>collaboratore</a:t>
            </a:r>
          </a:p>
          <a:p>
            <a:pPr lvl="0" algn="ctr">
              <a:lnSpc>
                <a:spcPct val="150000"/>
              </a:lnSpc>
            </a:pPr>
            <a:endParaRPr lang="it-IT" sz="2200" b="1" dirty="0">
              <a:latin typeface="Century Gothic"/>
              <a:sym typeface="Century Gothic"/>
            </a:endParaRPr>
          </a:p>
          <a:p>
            <a:pPr lvl="0" algn="ctr"/>
            <a:r>
              <a:rPr lang="it-IT" sz="2200" b="1" dirty="0" smtClean="0">
                <a:latin typeface="Century Gothic"/>
                <a:sym typeface="Century Gothic"/>
              </a:rPr>
              <a:t>Docente </a:t>
            </a:r>
          </a:p>
          <a:p>
            <a:pPr lvl="0" algn="ctr"/>
            <a:r>
              <a:rPr lang="it-IT" sz="2200" b="1" dirty="0" smtClean="0">
                <a:latin typeface="Century Gothic"/>
                <a:sym typeface="Century Gothic"/>
              </a:rPr>
              <a:t>Francesca </a:t>
            </a:r>
            <a:r>
              <a:rPr lang="it-IT" sz="2200" b="1" dirty="0" err="1" smtClean="0">
                <a:latin typeface="Century Gothic"/>
                <a:sym typeface="Century Gothic"/>
              </a:rPr>
              <a:t>Placenti</a:t>
            </a:r>
            <a:endParaRPr lang="it-IT" sz="2200" b="1" dirty="0" smtClean="0">
              <a:latin typeface="Century Gothic"/>
              <a:sym typeface="Century Gothic"/>
            </a:endParaRPr>
          </a:p>
          <a:p>
            <a:pPr lvl="0" algn="ctr"/>
            <a:endParaRPr lang="it-IT" sz="2200" b="1" dirty="0">
              <a:latin typeface="Century Gothic"/>
              <a:sym typeface="Century Gothic"/>
            </a:endParaRPr>
          </a:p>
          <a:p>
            <a:pPr lvl="0" algn="ctr"/>
            <a:endParaRPr lang="it-IT" sz="2200" b="1" dirty="0" smtClean="0">
              <a:latin typeface="Century Gothic"/>
              <a:sym typeface="Century Gothic"/>
            </a:endParaRPr>
          </a:p>
          <a:p>
            <a:pPr lvl="0" algn="ctr"/>
            <a:endParaRPr lang="it-IT" sz="2200" b="1" dirty="0" smtClean="0">
              <a:latin typeface="Century Gothic"/>
              <a:sym typeface="Century Gothic"/>
            </a:endParaRPr>
          </a:p>
          <a:p>
            <a:pPr lvl="0" algn="ctr"/>
            <a:endParaRPr lang="it-IT" sz="2200" b="1" dirty="0">
              <a:latin typeface="Century Gothic"/>
              <a:sym typeface="Century Gothic"/>
            </a:endParaRPr>
          </a:p>
          <a:p>
            <a:pPr lvl="0" algn="ctr"/>
            <a:endParaRPr lang="it-IT" sz="2200" b="1" dirty="0">
              <a:latin typeface="Century Gothic"/>
              <a:sym typeface="Century Gothic"/>
            </a:endParaRPr>
          </a:p>
          <a:p>
            <a:pPr lvl="0" algn="ctr"/>
            <a:r>
              <a:rPr lang="it-IT" sz="2200" b="1" dirty="0" smtClean="0">
                <a:latin typeface="Century Gothic"/>
                <a:sym typeface="Century Gothic"/>
              </a:rPr>
              <a:t> </a:t>
            </a:r>
          </a:p>
          <a:p>
            <a:pPr lvl="0" algn="ctr"/>
            <a:endParaRPr lang="it-IT"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graphicFrame>
        <p:nvGraphicFramePr>
          <p:cNvPr id="296" name="Google Shape;296;p16"/>
          <p:cNvGraphicFramePr/>
          <p:nvPr>
            <p:extLst>
              <p:ext uri="{D42A27DB-BD31-4B8C-83A1-F6EECF244321}">
                <p14:modId xmlns:p14="http://schemas.microsoft.com/office/powerpoint/2010/main" val="2850256479"/>
              </p:ext>
            </p:extLst>
          </p:nvPr>
        </p:nvGraphicFramePr>
        <p:xfrm>
          <a:off x="2715768" y="1696452"/>
          <a:ext cx="9226282" cy="5161550"/>
        </p:xfrm>
        <a:graphic>
          <a:graphicData uri="http://schemas.openxmlformats.org/drawingml/2006/table">
            <a:tbl>
              <a:tblPr firstRow="1" firstCol="1" bandRow="1">
                <a:noFill/>
                <a:tableStyleId>{786BDF94-1CCC-49DB-8AD0-1CCA35DFA441}</a:tableStyleId>
              </a:tblPr>
              <a:tblGrid>
                <a:gridCol w="153999"/>
                <a:gridCol w="9072283"/>
              </a:tblGrid>
              <a:tr h="5161550">
                <a:tc>
                  <a:txBody>
                    <a:bodyPr/>
                    <a:lstStyle/>
                    <a:p>
                      <a:pPr marL="0" marR="0" lvl="0" indent="0" algn="ctr" rtl="0">
                        <a:spcBef>
                          <a:spcPts val="0"/>
                        </a:spcBef>
                        <a:spcAft>
                          <a:spcPts val="0"/>
                        </a:spcAft>
                        <a:buNone/>
                      </a:pPr>
                      <a:r>
                        <a:rPr lang="it-IT" sz="2200" u="none" strike="noStrike" cap="none" dirty="0"/>
                        <a:t>Referente </a:t>
                      </a:r>
                      <a:r>
                        <a:rPr lang="it-IT" sz="2200" u="none" strike="noStrike" cap="none" dirty="0" smtClean="0"/>
                        <a:t>di</a:t>
                      </a:r>
                      <a:endParaRPr sz="1000" u="none" strike="noStrike" cap="none" dirty="0">
                        <a:latin typeface="Calibri"/>
                        <a:ea typeface="Calibri"/>
                        <a:cs typeface="Calibri"/>
                        <a:sym typeface="Calibri"/>
                      </a:endParaRPr>
                    </a:p>
                  </a:txBody>
                  <a:tcPr marL="63225" marR="63225" marT="0" marB="0" anchor="ctr">
                    <a:lnR w="12700" cap="flat" cmpd="sng" algn="ctr">
                      <a:solidFill>
                        <a:srgbClr val="00B0F0"/>
                      </a:solidFill>
                      <a:prstDash val="solid"/>
                      <a:round/>
                      <a:headEnd type="none" w="med" len="med"/>
                      <a:tailEnd type="none" w="med" len="med"/>
                    </a:lnR>
                    <a:solidFill>
                      <a:schemeClr val="lt1"/>
                    </a:solidFill>
                  </a:tcPr>
                </a:tc>
                <a:tc>
                  <a:txBody>
                    <a:bodyPr/>
                    <a:lstStyle/>
                    <a:p>
                      <a:pPr marL="0" marR="0" lvl="0" indent="0" algn="l" rtl="0">
                        <a:spcBef>
                          <a:spcPts val="0"/>
                        </a:spcBef>
                        <a:spcAft>
                          <a:spcPts val="0"/>
                        </a:spcAft>
                        <a:buClr>
                          <a:schemeClr val="dk1"/>
                        </a:buClr>
                        <a:buSzPts val="1000"/>
                        <a:buFont typeface="Arial"/>
                        <a:buNone/>
                      </a:pPr>
                      <a:r>
                        <a:rPr lang="it-IT" sz="1000" u="none" strike="noStrike" cap="none" dirty="0"/>
                        <a:t>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Collaborazione con il DS e il 2° collaboratore nell’organizzazione interna della Scuola Primaria con riferimento al Plesso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Segnalazione problematiche al DS in riferimento alla sicurezza di tutti i lavoratori del Plesso rispetto al ruolo di preposto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firme docenti alle attività collegiali programmate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del rispetto del Regolamento di Istituto da parte degli alunni ( disciplina , ritardi , uscite anticipate , </a:t>
                      </a:r>
                      <a:r>
                        <a:rPr lang="it-IT" sz="1800" b="0" u="none" strike="noStrike" cap="none" dirty="0" err="1">
                          <a:solidFill>
                            <a:schemeClr val="dk1"/>
                          </a:solidFill>
                          <a:latin typeface="Century Gothic"/>
                          <a:ea typeface="Century Gothic"/>
                          <a:cs typeface="Century Gothic"/>
                          <a:sym typeface="Century Gothic"/>
                        </a:rPr>
                        <a:t>ecc</a:t>
                      </a:r>
                      <a:r>
                        <a:rPr lang="it-IT" sz="1800" b="0" u="none" strike="noStrike" cap="none" dirty="0">
                          <a:solidFill>
                            <a:schemeClr val="dk1"/>
                          </a:solidFill>
                          <a:latin typeface="Century Gothic"/>
                          <a:ea typeface="Century Gothic"/>
                          <a:cs typeface="Century Gothic"/>
                          <a:sym typeface="Century Gothic"/>
                        </a:rPr>
                        <a:t>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Diffusione modellistica in uso durante l’anno scolastico 2019/20</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sulla diffusione delle comunicazioni del Dirigente Scolastico</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alpha val="76470"/>
                      </a:schemeClr>
                    </a:solidFill>
                  </a:tcPr>
                </a:tc>
              </a:tr>
            </a:tbl>
          </a:graphicData>
        </a:graphic>
      </p:graphicFrame>
      <p:sp>
        <p:nvSpPr>
          <p:cNvPr id="297" name="Google Shape;297;p16"/>
          <p:cNvSpPr txBox="1"/>
          <p:nvPr/>
        </p:nvSpPr>
        <p:spPr>
          <a:xfrm>
            <a:off x="5921542" y="82598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Funzionigramma dell’Istituto </a:t>
            </a:r>
            <a:endParaRPr/>
          </a:p>
        </p:txBody>
      </p:sp>
      <p:sp>
        <p:nvSpPr>
          <p:cNvPr id="2" name="Rettangolo 1"/>
          <p:cNvSpPr/>
          <p:nvPr/>
        </p:nvSpPr>
        <p:spPr>
          <a:xfrm>
            <a:off x="0" y="1696452"/>
            <a:ext cx="2847254" cy="5170646"/>
          </a:xfrm>
          <a:prstGeom prst="rect">
            <a:avLst/>
          </a:prstGeom>
          <a:ln>
            <a:solidFill>
              <a:srgbClr val="00B0F0"/>
            </a:solidFill>
          </a:ln>
        </p:spPr>
        <p:txBody>
          <a:bodyPr wrap="square">
            <a:spAutoFit/>
          </a:bodyPr>
          <a:lstStyle/>
          <a:p>
            <a:pPr lvl="0" algn="ctr"/>
            <a:endParaRPr lang="it-IT" sz="2200" b="1" dirty="0" smtClean="0">
              <a:solidFill>
                <a:schemeClr val="dk1"/>
              </a:solidFill>
              <a:latin typeface="Century Gothic"/>
              <a:ea typeface="Century Gothic"/>
              <a:cs typeface="Century Gothic"/>
              <a:sym typeface="Century Gothic"/>
            </a:endParaRPr>
          </a:p>
          <a:p>
            <a:pPr lvl="0" algn="ctr"/>
            <a:endParaRPr lang="it-IT" sz="2200" b="1" dirty="0">
              <a:solidFill>
                <a:schemeClr val="dk1"/>
              </a:solidFill>
              <a:latin typeface="Century Gothic"/>
              <a:ea typeface="Century Gothic"/>
              <a:cs typeface="Century Gothic"/>
              <a:sym typeface="Century Gothic"/>
            </a:endParaRPr>
          </a:p>
          <a:p>
            <a:pPr lvl="0" algn="ctr"/>
            <a:endParaRPr lang="it-IT" sz="2200" b="1" dirty="0" smtClean="0">
              <a:solidFill>
                <a:schemeClr val="dk1"/>
              </a:solidFill>
              <a:latin typeface="Century Gothic"/>
              <a:ea typeface="Century Gothic"/>
              <a:cs typeface="Century Gothic"/>
              <a:sym typeface="Century Gothic"/>
            </a:endParaRPr>
          </a:p>
          <a:p>
            <a:pPr lvl="0" algn="ctr"/>
            <a:endParaRPr lang="it-IT" sz="2200" b="1" dirty="0">
              <a:solidFill>
                <a:schemeClr val="dk1"/>
              </a:solidFill>
              <a:latin typeface="Century Gothic"/>
              <a:ea typeface="Century Gothic"/>
              <a:cs typeface="Century Gothic"/>
              <a:sym typeface="Century Gothic"/>
            </a:endParaRPr>
          </a:p>
          <a:p>
            <a:pPr lvl="0" algn="ctr"/>
            <a:endParaRPr lang="it-IT" sz="2200" b="1" dirty="0" smtClean="0">
              <a:solidFill>
                <a:schemeClr val="dk1"/>
              </a:solidFill>
              <a:latin typeface="Century Gothic"/>
              <a:ea typeface="Century Gothic"/>
              <a:cs typeface="Century Gothic"/>
              <a:sym typeface="Century Gothic"/>
            </a:endParaRPr>
          </a:p>
          <a:p>
            <a:pPr lvl="0" algn="ctr"/>
            <a:r>
              <a:rPr lang="it-IT" sz="2200" b="1" dirty="0" smtClean="0">
                <a:solidFill>
                  <a:schemeClr val="dk1"/>
                </a:solidFill>
                <a:latin typeface="Century Gothic"/>
                <a:ea typeface="Century Gothic"/>
                <a:cs typeface="Century Gothic"/>
                <a:sym typeface="Century Gothic"/>
              </a:rPr>
              <a:t>Referente di plesso </a:t>
            </a:r>
          </a:p>
          <a:p>
            <a:pPr lvl="0" algn="ctr"/>
            <a:r>
              <a:rPr lang="it-IT" sz="2200" b="1" dirty="0" err="1" smtClean="0">
                <a:solidFill>
                  <a:schemeClr val="dk1"/>
                </a:solidFill>
                <a:latin typeface="Century Gothic"/>
                <a:ea typeface="Century Gothic"/>
                <a:cs typeface="Century Gothic"/>
                <a:sym typeface="Century Gothic"/>
              </a:rPr>
              <a:t>Mengotti</a:t>
            </a:r>
            <a:endParaRPr lang="it-IT" sz="2200" b="1" dirty="0" smtClean="0">
              <a:solidFill>
                <a:schemeClr val="dk1"/>
              </a:solidFill>
              <a:latin typeface="Century Gothic"/>
              <a:ea typeface="Century Gothic"/>
              <a:cs typeface="Century Gothic"/>
              <a:sym typeface="Century Gothic"/>
            </a:endParaRPr>
          </a:p>
          <a:p>
            <a:pPr lvl="0" algn="ctr"/>
            <a:endParaRPr lang="it-IT" sz="2200" b="1" dirty="0">
              <a:solidFill>
                <a:schemeClr val="dk1"/>
              </a:solidFill>
              <a:latin typeface="Century Gothic"/>
              <a:sym typeface="Century Gothic"/>
            </a:endParaRPr>
          </a:p>
          <a:p>
            <a:pPr lvl="0" algn="ctr"/>
            <a:r>
              <a:rPr lang="it-IT" sz="2200" b="1" dirty="0" smtClean="0">
                <a:solidFill>
                  <a:schemeClr val="dk1"/>
                </a:solidFill>
                <a:latin typeface="Century Gothic"/>
                <a:sym typeface="Century Gothic"/>
              </a:rPr>
              <a:t>Docente </a:t>
            </a:r>
          </a:p>
          <a:p>
            <a:pPr lvl="0" algn="ctr"/>
            <a:r>
              <a:rPr lang="it-IT" sz="2200" b="1" dirty="0" smtClean="0">
                <a:solidFill>
                  <a:schemeClr val="dk1"/>
                </a:solidFill>
                <a:latin typeface="Century Gothic"/>
                <a:sym typeface="Century Gothic"/>
              </a:rPr>
              <a:t>Di Vito Katia</a:t>
            </a:r>
          </a:p>
          <a:p>
            <a:pPr lvl="0" algn="ctr"/>
            <a:endParaRPr lang="it-IT" sz="2200" b="1" dirty="0">
              <a:solidFill>
                <a:schemeClr val="dk1"/>
              </a:solidFill>
              <a:latin typeface="Century Gothic"/>
              <a:sym typeface="Century Gothic"/>
            </a:endParaRPr>
          </a:p>
          <a:p>
            <a:pPr lvl="0" algn="ctr"/>
            <a:endParaRPr lang="it-IT" sz="2200" b="1" dirty="0" smtClean="0">
              <a:solidFill>
                <a:schemeClr val="dk1"/>
              </a:solidFill>
              <a:latin typeface="Century Gothic"/>
              <a:sym typeface="Century Gothic"/>
            </a:endParaRPr>
          </a:p>
          <a:p>
            <a:pPr lvl="0" algn="ctr"/>
            <a:endParaRPr lang="it-IT" sz="2200" dirty="0" smtClean="0"/>
          </a:p>
          <a:p>
            <a:pPr lvl="0" algn="ctr"/>
            <a:endParaRPr lang="it-IT" sz="2200" dirty="0"/>
          </a:p>
          <a:p>
            <a:pPr lvl="0" algn="ctr"/>
            <a:endParaRPr lang="it-IT"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8"/>
          <p:cNvSpPr txBox="1"/>
          <p:nvPr/>
        </p:nvSpPr>
        <p:spPr>
          <a:xfrm>
            <a:off x="6747710" y="51316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 strumentali </a:t>
            </a:r>
            <a:endParaRPr/>
          </a:p>
        </p:txBody>
      </p:sp>
      <p:graphicFrame>
        <p:nvGraphicFramePr>
          <p:cNvPr id="303" name="Google Shape;303;p18"/>
          <p:cNvGraphicFramePr/>
          <p:nvPr>
            <p:extLst>
              <p:ext uri="{D42A27DB-BD31-4B8C-83A1-F6EECF244321}">
                <p14:modId xmlns:p14="http://schemas.microsoft.com/office/powerpoint/2010/main" val="1280023796"/>
              </p:ext>
            </p:extLst>
          </p:nvPr>
        </p:nvGraphicFramePr>
        <p:xfrm>
          <a:off x="0" y="1341120"/>
          <a:ext cx="12192000" cy="5516880"/>
        </p:xfrm>
        <a:graphic>
          <a:graphicData uri="http://schemas.openxmlformats.org/drawingml/2006/table">
            <a:tbl>
              <a:tblPr firstRow="1" firstCol="1" bandRow="1">
                <a:noFill/>
                <a:tableStyleId>{786BDF94-1CCC-49DB-8AD0-1CCA35DFA441}</a:tableStyleId>
              </a:tblPr>
              <a:tblGrid>
                <a:gridCol w="3507925"/>
                <a:gridCol w="8684075"/>
              </a:tblGrid>
              <a:tr h="5384350">
                <a:tc>
                  <a:txBody>
                    <a:bodyPr/>
                    <a:lstStyle/>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AREA  DISAGIO E </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DISABILITA’ </a:t>
                      </a:r>
                      <a:endParaRPr dirty="0"/>
                    </a:p>
                    <a:p>
                      <a:pPr marL="0" marR="0" lvl="0" indent="0" algn="ctr" rtl="0">
                        <a:lnSpc>
                          <a:spcPct val="100000"/>
                        </a:lnSpc>
                        <a:spcBef>
                          <a:spcPts val="0"/>
                        </a:spcBef>
                        <a:spcAft>
                          <a:spcPts val="0"/>
                        </a:spcAft>
                        <a:buClr>
                          <a:schemeClr val="dk1"/>
                        </a:buClr>
                        <a:buSzPts val="2200"/>
                        <a:buFont typeface="Century Gothic"/>
                        <a:buNone/>
                      </a:pPr>
                      <a:endParaRPr sz="2200" b="1" i="0" u="none" strike="noStrike" cap="none" dirty="0">
                        <a:solidFill>
                          <a:srgbClr val="000000"/>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2200"/>
                        <a:buFont typeface="Century Gothic"/>
                        <a:buNone/>
                      </a:pPr>
                      <a:r>
                        <a:rPr lang="it-IT" sz="2200" u="none" strike="noStrike" cap="none" dirty="0"/>
                        <a:t>Docenti</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dirty="0">
                          <a:solidFill>
                            <a:srgbClr val="000000"/>
                          </a:solidFill>
                        </a:rPr>
                        <a:t>Maria Natale</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 (scuola primaria)</a:t>
                      </a:r>
                      <a:endParaRPr dirty="0"/>
                    </a:p>
                    <a:p>
                      <a:pPr marL="0" marR="0" lvl="0" indent="0" algn="ctr" rtl="0">
                        <a:lnSpc>
                          <a:spcPct val="100000"/>
                        </a:lnSpc>
                        <a:spcBef>
                          <a:spcPts val="0"/>
                        </a:spcBef>
                        <a:spcAft>
                          <a:spcPts val="0"/>
                        </a:spcAft>
                        <a:buClr>
                          <a:schemeClr val="dk1"/>
                        </a:buClr>
                        <a:buSzPts val="2200"/>
                        <a:buFont typeface="Century Gothic"/>
                        <a:buNone/>
                      </a:pPr>
                      <a:endParaRPr sz="2200" b="1" i="0" u="none" strike="noStrike" cap="none" dirty="0">
                        <a:solidFill>
                          <a:srgbClr val="000000"/>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Prof.ssa Gaeta Bianca </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(scuola secondaria)</a:t>
                      </a:r>
                      <a:endParaRPr sz="2200" b="1" i="0" u="none" strike="noStrike" cap="none" dirty="0">
                        <a:solidFill>
                          <a:srgbClr val="000000"/>
                        </a:solidFill>
                        <a:latin typeface="Century Gothic"/>
                        <a:ea typeface="Century Gothic"/>
                        <a:cs typeface="Century Gothic"/>
                        <a:sym typeface="Century Gothic"/>
                      </a:endParaRPr>
                    </a:p>
                    <a:p>
                      <a:pPr marL="0" marR="0" lvl="0" indent="0" algn="l" rtl="0">
                        <a:lnSpc>
                          <a:spcPct val="115000"/>
                        </a:lnSpc>
                        <a:spcBef>
                          <a:spcPts val="0"/>
                        </a:spcBef>
                        <a:spcAft>
                          <a:spcPts val="0"/>
                        </a:spcAft>
                        <a:buNone/>
                      </a:pPr>
                      <a:endParaRPr sz="1000"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Organizzazione GLHO per tutti gli alunni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con servizio Materno infantile</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con servizi sociali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con gli uffici di segreteria (didattica)</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Partecipazione a convegni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Cura del Registro dei Verbali dei GLH operativi e di Istituto </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personalizzazione alunni BES e DSA</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Stesura del Piano di Inclusione Annuale (PAI)  </a:t>
                      </a:r>
                      <a:endParaRPr dirty="0"/>
                    </a:p>
                    <a:p>
                      <a:pPr marL="171450" marR="0" lvl="0" indent="-107950" algn="l" rtl="0">
                        <a:spcBef>
                          <a:spcPts val="0"/>
                        </a:spcBef>
                        <a:spcAft>
                          <a:spcPts val="0"/>
                        </a:spcAft>
                        <a:buClr>
                          <a:schemeClr val="dk1"/>
                        </a:buClr>
                        <a:buSzPts val="1000"/>
                        <a:buFont typeface="Arial"/>
                        <a:buNone/>
                      </a:pPr>
                      <a:endParaRPr sz="1000" b="0"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bg1">
                        <a:alpha val="76470"/>
                      </a:schemeClr>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graphicFrame>
        <p:nvGraphicFramePr>
          <p:cNvPr id="308" name="Google Shape;308;p19"/>
          <p:cNvGraphicFramePr/>
          <p:nvPr>
            <p:extLst>
              <p:ext uri="{D42A27DB-BD31-4B8C-83A1-F6EECF244321}">
                <p14:modId xmlns:p14="http://schemas.microsoft.com/office/powerpoint/2010/main" val="3638180293"/>
              </p:ext>
            </p:extLst>
          </p:nvPr>
        </p:nvGraphicFramePr>
        <p:xfrm>
          <a:off x="0" y="1431236"/>
          <a:ext cx="12192000" cy="5426775"/>
        </p:xfrm>
        <a:graphic>
          <a:graphicData uri="http://schemas.openxmlformats.org/drawingml/2006/table">
            <a:tbl>
              <a:tblPr firstRow="1" firstCol="1" bandRow="1">
                <a:noFill/>
                <a:tableStyleId>{786BDF94-1CCC-49DB-8AD0-1CCA35DFA441}</a:tableStyleId>
              </a:tblPr>
              <a:tblGrid>
                <a:gridCol w="3534650"/>
                <a:gridCol w="8657350"/>
              </a:tblGrid>
              <a:tr h="5426775">
                <a:tc>
                  <a:txBody>
                    <a:bodyPr/>
                    <a:lstStyle/>
                    <a:p>
                      <a:pPr marL="0" marR="0" lvl="0" indent="0" algn="ctr" rtl="0">
                        <a:spcBef>
                          <a:spcPts val="0"/>
                        </a:spcBef>
                        <a:spcAft>
                          <a:spcPts val="0"/>
                        </a:spcAft>
                        <a:buNone/>
                      </a:pPr>
                      <a:r>
                        <a:rPr lang="it-IT" sz="2400" u="none" strike="noStrike" cap="none" dirty="0" smtClean="0">
                          <a:solidFill>
                            <a:schemeClr val="tx1"/>
                          </a:solidFill>
                        </a:rPr>
                        <a:t>AREA</a:t>
                      </a:r>
                      <a:endParaRPr dirty="0">
                        <a:solidFill>
                          <a:schemeClr val="tx1"/>
                        </a:solidFill>
                      </a:endParaRPr>
                    </a:p>
                    <a:p>
                      <a:pPr marL="0" marR="0" lvl="0" indent="0" algn="ctr" rtl="0">
                        <a:spcBef>
                          <a:spcPts val="0"/>
                        </a:spcBef>
                        <a:spcAft>
                          <a:spcPts val="0"/>
                        </a:spcAft>
                        <a:buNone/>
                      </a:pPr>
                      <a:r>
                        <a:rPr lang="it-IT" sz="2400" u="none" strike="noStrike" cap="none" dirty="0">
                          <a:solidFill>
                            <a:schemeClr val="tx1"/>
                          </a:solidFill>
                        </a:rPr>
                        <a:t>RAV</a:t>
                      </a:r>
                      <a:endParaRPr sz="2400" u="none" strike="noStrike" cap="none" dirty="0">
                        <a:solidFill>
                          <a:schemeClr val="tx1"/>
                        </a:solidFill>
                      </a:endParaRPr>
                    </a:p>
                    <a:p>
                      <a:pPr marL="0" marR="0" lvl="0" indent="0" algn="ctr" rtl="0">
                        <a:lnSpc>
                          <a:spcPct val="115000"/>
                        </a:lnSpc>
                        <a:spcBef>
                          <a:spcPts val="0"/>
                        </a:spcBef>
                        <a:spcAft>
                          <a:spcPts val="0"/>
                        </a:spcAft>
                        <a:buNone/>
                      </a:pPr>
                      <a:r>
                        <a:rPr lang="it-IT" sz="1000" u="none" strike="noStrike" cap="none"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r>
                        <a:rPr lang="it-IT" sz="2200" u="none" strike="noStrike" cap="none" dirty="0">
                          <a:solidFill>
                            <a:schemeClr val="tx1"/>
                          </a:solidFill>
                        </a:rPr>
                        <a:t>Docente</a:t>
                      </a:r>
                      <a:endParaRPr dirty="0">
                        <a:solidFill>
                          <a:schemeClr val="tx1"/>
                        </a:solidFill>
                      </a:endParaRPr>
                    </a:p>
                    <a:p>
                      <a:pPr marL="0" marR="0" lvl="0" indent="0" algn="ctr" rtl="0">
                        <a:lnSpc>
                          <a:spcPct val="115000"/>
                        </a:lnSpc>
                        <a:spcBef>
                          <a:spcPts val="0"/>
                        </a:spcBef>
                        <a:spcAft>
                          <a:spcPts val="0"/>
                        </a:spcAft>
                        <a:buNone/>
                      </a:pPr>
                      <a:r>
                        <a:rPr lang="it-IT" sz="2200" u="none" strike="noStrike" cap="none" dirty="0">
                          <a:solidFill>
                            <a:schemeClr val="tx1"/>
                          </a:solidFill>
                          <a:latin typeface="Century Gothic"/>
                          <a:ea typeface="Century Gothic"/>
                          <a:cs typeface="Century Gothic"/>
                          <a:sym typeface="Century Gothic"/>
                        </a:rPr>
                        <a:t>Germana </a:t>
                      </a:r>
                      <a:r>
                        <a:rPr lang="it-IT" sz="2200" u="none" strike="noStrike" cap="none" dirty="0" smtClean="0">
                          <a:solidFill>
                            <a:schemeClr val="tx1"/>
                          </a:solidFill>
                          <a:latin typeface="Century Gothic"/>
                          <a:ea typeface="Century Gothic"/>
                          <a:cs typeface="Century Gothic"/>
                          <a:sym typeface="Century Gothic"/>
                        </a:rPr>
                        <a:t>Patrizi</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l" rtl="0">
                        <a:spcBef>
                          <a:spcPts val="0"/>
                        </a:spcBef>
                        <a:spcAft>
                          <a:spcPts val="0"/>
                        </a:spcAft>
                        <a:buClr>
                          <a:schemeClr val="dk1"/>
                        </a:buClr>
                        <a:buSzPts val="1000"/>
                        <a:buFont typeface="Arial"/>
                        <a:buNone/>
                      </a:pPr>
                      <a:r>
                        <a:rPr lang="it-IT" sz="1000" u="none" strike="noStrike" cap="none" dirty="0"/>
                        <a:t> </a:t>
                      </a:r>
                      <a:endParaRPr dirty="0"/>
                    </a:p>
                    <a:p>
                      <a:pPr marL="0" marR="0" lvl="0" indent="0" algn="l" rtl="0">
                        <a:lnSpc>
                          <a:spcPct val="150000"/>
                        </a:lnSpc>
                        <a:spcBef>
                          <a:spcPts val="0"/>
                        </a:spcBef>
                        <a:spcAft>
                          <a:spcPts val="0"/>
                        </a:spcAft>
                        <a:buClr>
                          <a:schemeClr val="dk1"/>
                        </a:buClr>
                        <a:buSzPts val="1000"/>
                        <a:buFont typeface="Arial"/>
                        <a:buNone/>
                      </a:pPr>
                      <a:endParaRPr sz="1000" u="none" strike="noStrike" cap="none"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Partecipazione a conferenze di servizio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Diffusione dei modelli di monitoraggio attività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Presentazione della sintesi delle attività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Piano di miglioramento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Revisione del RAV e del </a:t>
                      </a:r>
                      <a:r>
                        <a:rPr lang="it-IT" sz="2200" b="0" u="none" strike="noStrike" cap="none" dirty="0" err="1">
                          <a:solidFill>
                            <a:schemeClr val="dk1"/>
                          </a:solidFill>
                          <a:latin typeface="Century Gothic"/>
                          <a:ea typeface="Century Gothic"/>
                          <a:cs typeface="Century Gothic"/>
                          <a:sym typeface="Century Gothic"/>
                        </a:rPr>
                        <a:t>PdM</a:t>
                      </a:r>
                      <a:endParaRPr sz="2200" b="0" u="none" strike="noStrike" cap="none"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gruppo valutazione</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Invalsi</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Revisione POF</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Tabulazione questionari Autovalutazione di Istituto e presentazione risultati al collegio dei docenti</a:t>
                      </a:r>
                      <a:endParaRPr sz="2200" b="0" u="none" strike="noStrike" cap="none" dirty="0">
                        <a:latin typeface="Calibri"/>
                        <a:ea typeface="Calibri"/>
                        <a:cs typeface="Calibri"/>
                        <a:sym typeface="Calibri"/>
                      </a:endParaRPr>
                    </a:p>
                  </a:txBody>
                  <a:tcPr marL="63225" marR="63225"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bg1">
                        <a:alpha val="76470"/>
                      </a:schemeClr>
                    </a:solidFill>
                  </a:tcPr>
                </a:tc>
              </a:tr>
            </a:tbl>
          </a:graphicData>
        </a:graphic>
      </p:graphicFrame>
      <p:sp>
        <p:nvSpPr>
          <p:cNvPr id="309" name="Google Shape;309;p19"/>
          <p:cNvSpPr txBox="1"/>
          <p:nvPr/>
        </p:nvSpPr>
        <p:spPr>
          <a:xfrm>
            <a:off x="6747710" y="51316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Funzioni strumentali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0"/>
          <p:cNvSpPr txBox="1"/>
          <p:nvPr/>
        </p:nvSpPr>
        <p:spPr>
          <a:xfrm>
            <a:off x="6282490" y="59337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 strumentali</a:t>
            </a:r>
            <a:endParaRPr/>
          </a:p>
        </p:txBody>
      </p:sp>
      <p:graphicFrame>
        <p:nvGraphicFramePr>
          <p:cNvPr id="315" name="Google Shape;315;p20"/>
          <p:cNvGraphicFramePr/>
          <p:nvPr>
            <p:extLst>
              <p:ext uri="{D42A27DB-BD31-4B8C-83A1-F6EECF244321}">
                <p14:modId xmlns:p14="http://schemas.microsoft.com/office/powerpoint/2010/main" val="608429739"/>
              </p:ext>
            </p:extLst>
          </p:nvPr>
        </p:nvGraphicFramePr>
        <p:xfrm>
          <a:off x="0" y="1443789"/>
          <a:ext cx="12192000" cy="5414200"/>
        </p:xfrm>
        <a:graphic>
          <a:graphicData uri="http://schemas.openxmlformats.org/drawingml/2006/table">
            <a:tbl>
              <a:tblPr firstRow="1" firstCol="1" bandRow="1">
                <a:noFill/>
                <a:tableStyleId>{786BDF94-1CCC-49DB-8AD0-1CCA35DFA441}</a:tableStyleId>
              </a:tblPr>
              <a:tblGrid>
                <a:gridCol w="3108900"/>
                <a:gridCol w="9083100"/>
              </a:tblGrid>
              <a:tr h="5414200">
                <a:tc>
                  <a:txBody>
                    <a:bodyPr/>
                    <a:lstStyle/>
                    <a:p>
                      <a:pPr marL="0" marR="0" lvl="0" indent="0" algn="ctr" rtl="0">
                        <a:spcBef>
                          <a:spcPts val="0"/>
                        </a:spcBef>
                        <a:spcAft>
                          <a:spcPts val="0"/>
                        </a:spcAft>
                        <a:buNone/>
                      </a:pPr>
                      <a:r>
                        <a:rPr lang="it-IT" sz="1600" u="none" strike="noStrike" cap="none" dirty="0"/>
                        <a:t> </a:t>
                      </a:r>
                      <a:r>
                        <a:rPr lang="it-IT" sz="2200" b="1" u="none" strike="noStrike" cap="none" dirty="0">
                          <a:solidFill>
                            <a:schemeClr val="dk1"/>
                          </a:solidFill>
                          <a:latin typeface="Century Gothic"/>
                          <a:ea typeface="Century Gothic"/>
                          <a:cs typeface="Century Gothic"/>
                          <a:sym typeface="Century Gothic"/>
                        </a:rPr>
                        <a:t>AREA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CONTINUITA’</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E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ORIENTAMENTO</a:t>
                      </a:r>
                      <a:endParaRPr dirty="0"/>
                    </a:p>
                    <a:p>
                      <a:pPr marL="0" marR="0" lvl="0" indent="0" algn="ctr" rtl="0">
                        <a:spcBef>
                          <a:spcPts val="0"/>
                        </a:spcBef>
                        <a:spcAft>
                          <a:spcPts val="0"/>
                        </a:spcAft>
                        <a:buNone/>
                      </a:pPr>
                      <a:endParaRPr sz="2200" b="0" u="none" strike="noStrike" cap="none" dirty="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Docente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Ivana </a:t>
                      </a:r>
                      <a:r>
                        <a:rPr lang="it-IT" sz="2200" b="1" u="none" strike="noStrike" cap="none" dirty="0" err="1">
                          <a:solidFill>
                            <a:schemeClr val="dk1"/>
                          </a:solidFill>
                          <a:latin typeface="Century Gothic"/>
                          <a:ea typeface="Century Gothic"/>
                          <a:cs typeface="Century Gothic"/>
                          <a:sym typeface="Century Gothic"/>
                        </a:rPr>
                        <a:t>Scaperrotta</a:t>
                      </a:r>
                      <a:r>
                        <a:rPr lang="it-IT" sz="2200" b="1" u="none" strike="noStrike" cap="none" dirty="0">
                          <a:solidFill>
                            <a:schemeClr val="dk1"/>
                          </a:solidFill>
                          <a:latin typeface="Century Gothic"/>
                          <a:ea typeface="Century Gothic"/>
                          <a:cs typeface="Century Gothic"/>
                          <a:sym typeface="Century Gothic"/>
                        </a:rPr>
                        <a:t> </a:t>
                      </a:r>
                      <a:endParaRPr sz="2200" b="1"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Assemblee con i genitori classi uscenti per l’orientamento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incontri con Scuole Sec. di II grado</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Contatti e coordinamento con Agenzie esterne per somministrazione test di orientamento (</a:t>
                      </a:r>
                      <a:r>
                        <a:rPr lang="it-IT" sz="2200" b="0" u="none" strike="noStrike" cap="none" dirty="0" err="1">
                          <a:solidFill>
                            <a:schemeClr val="dk1"/>
                          </a:solidFill>
                          <a:latin typeface="Century Gothic"/>
                          <a:ea typeface="Century Gothic"/>
                          <a:cs typeface="Century Gothic"/>
                          <a:sym typeface="Century Gothic"/>
                        </a:rPr>
                        <a:t>Populizio</a:t>
                      </a:r>
                      <a:r>
                        <a:rPr lang="it-IT" sz="2200" b="0" u="none" strike="noStrike" cap="none" dirty="0">
                          <a:solidFill>
                            <a:schemeClr val="dk1"/>
                          </a:solidFill>
                          <a:latin typeface="Century Gothic"/>
                          <a:ea typeface="Century Gothic"/>
                          <a:cs typeface="Century Gothic"/>
                          <a:sym typeface="Century Gothic"/>
                        </a:rPr>
                        <a:t>)</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Organizzazione </a:t>
                      </a:r>
                      <a:r>
                        <a:rPr lang="it-IT" sz="2200" b="0" i="1" u="none" strike="noStrike" cap="none" dirty="0">
                          <a:solidFill>
                            <a:schemeClr val="dk1"/>
                          </a:solidFill>
                          <a:latin typeface="Century Gothic"/>
                          <a:ea typeface="Century Gothic"/>
                          <a:cs typeface="Century Gothic"/>
                          <a:sym typeface="Century Gothic"/>
                        </a:rPr>
                        <a:t>“Open </a:t>
                      </a:r>
                      <a:r>
                        <a:rPr lang="it-IT" sz="2200" b="0" i="1" u="none" strike="noStrike" cap="none" dirty="0" err="1">
                          <a:solidFill>
                            <a:schemeClr val="dk1"/>
                          </a:solidFill>
                          <a:latin typeface="Century Gothic"/>
                          <a:ea typeface="Century Gothic"/>
                          <a:cs typeface="Century Gothic"/>
                          <a:sym typeface="Century Gothic"/>
                        </a:rPr>
                        <a:t>Day</a:t>
                      </a:r>
                      <a:r>
                        <a:rPr lang="it-IT" sz="2200" b="0" i="1" u="none" strike="noStrike" cap="none" dirty="0">
                          <a:solidFill>
                            <a:schemeClr val="dk1"/>
                          </a:solidFill>
                          <a:latin typeface="Century Gothic"/>
                          <a:ea typeface="Century Gothic"/>
                          <a:cs typeface="Century Gothic"/>
                          <a:sym typeface="Century Gothic"/>
                        </a:rPr>
                        <a:t>”</a:t>
                      </a:r>
                      <a:endParaRPr sz="2200" b="0" u="none" strike="noStrike" cap="none"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gruppo di lavoro continuità nido/infanzia, infanzia/primaria, primaria/scuola    sec. di I°</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Progetti in collaborazione con realtà produttive locali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Istituzione di uno sportello di informazione per gli studenti </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alpha val="76470"/>
                      </a:schemeClr>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grpSp>
        <p:nvGrpSpPr>
          <p:cNvPr id="150" name="Google Shape;150;p2"/>
          <p:cNvGrpSpPr/>
          <p:nvPr/>
        </p:nvGrpSpPr>
        <p:grpSpPr>
          <a:xfrm>
            <a:off x="743959" y="585868"/>
            <a:ext cx="9807296" cy="6229921"/>
            <a:chOff x="636456" y="397228"/>
            <a:chExt cx="9807296" cy="6229921"/>
          </a:xfrm>
        </p:grpSpPr>
        <p:sp>
          <p:nvSpPr>
            <p:cNvPr id="151" name="Google Shape;151;p2"/>
            <p:cNvSpPr/>
            <p:nvPr/>
          </p:nvSpPr>
          <p:spPr>
            <a:xfrm rot="2148349">
              <a:off x="4142044" y="4599793"/>
              <a:ext cx="1641995" cy="48076"/>
            </a:xfrm>
            <a:custGeom>
              <a:avLst/>
              <a:gdLst/>
              <a:ahLst/>
              <a:cxnLst/>
              <a:rect l="l" t="t" r="r" b="b"/>
              <a:pathLst>
                <a:path w="120000" h="120000" extrusionOk="0">
                  <a:moveTo>
                    <a:pt x="0" y="60000"/>
                  </a:moveTo>
                  <a:lnTo>
                    <a:pt x="120000" y="60000"/>
                  </a:lnTo>
                </a:path>
              </a:pathLst>
            </a:custGeom>
            <a:noFill/>
            <a:ln w="12700" cap="flat" cmpd="sng">
              <a:solidFill>
                <a:schemeClr val="accent5"/>
              </a:solidFill>
              <a:prstDash val="solid"/>
              <a:round/>
              <a:headEnd type="none" w="sm" len="sm"/>
              <a:tailEnd type="none" w="sm" len="sm"/>
            </a:ln>
          </p:spPr>
        </p:sp>
        <p:sp>
          <p:nvSpPr>
            <p:cNvPr id="152" name="Google Shape;152;p2"/>
            <p:cNvSpPr/>
            <p:nvPr/>
          </p:nvSpPr>
          <p:spPr>
            <a:xfrm rot="150926">
              <a:off x="4296666" y="3384750"/>
              <a:ext cx="1125286" cy="48076"/>
            </a:xfrm>
            <a:custGeom>
              <a:avLst/>
              <a:gdLst/>
              <a:ahLst/>
              <a:cxnLst/>
              <a:rect l="l" t="t" r="r" b="b"/>
              <a:pathLst>
                <a:path w="120000" h="120000" extrusionOk="0">
                  <a:moveTo>
                    <a:pt x="0" y="60000"/>
                  </a:moveTo>
                  <a:lnTo>
                    <a:pt x="120000" y="60000"/>
                  </a:lnTo>
                </a:path>
              </a:pathLst>
            </a:custGeom>
            <a:noFill/>
            <a:ln w="12700" cap="flat" cmpd="sng">
              <a:solidFill>
                <a:schemeClr val="accent5"/>
              </a:solidFill>
              <a:prstDash val="solid"/>
              <a:round/>
              <a:headEnd type="none" w="sm" len="sm"/>
              <a:tailEnd type="none" w="sm" len="sm"/>
            </a:ln>
          </p:spPr>
        </p:sp>
        <p:sp>
          <p:nvSpPr>
            <p:cNvPr id="153" name="Google Shape;153;p2"/>
            <p:cNvSpPr/>
            <p:nvPr/>
          </p:nvSpPr>
          <p:spPr>
            <a:xfrm rot="-1933166">
              <a:off x="4187821" y="2225603"/>
              <a:ext cx="1420732" cy="48076"/>
            </a:xfrm>
            <a:custGeom>
              <a:avLst/>
              <a:gdLst/>
              <a:ahLst/>
              <a:cxnLst/>
              <a:rect l="l" t="t" r="r" b="b"/>
              <a:pathLst>
                <a:path w="120000" h="120000" extrusionOk="0">
                  <a:moveTo>
                    <a:pt x="0" y="60000"/>
                  </a:moveTo>
                  <a:lnTo>
                    <a:pt x="120000" y="60000"/>
                  </a:lnTo>
                </a:path>
              </a:pathLst>
            </a:custGeom>
            <a:noFill/>
            <a:ln w="12700" cap="flat" cmpd="sng">
              <a:solidFill>
                <a:schemeClr val="accent5"/>
              </a:solidFill>
              <a:prstDash val="solid"/>
              <a:round/>
              <a:headEnd type="none" w="sm" len="sm"/>
              <a:tailEnd type="none" w="sm" len="sm"/>
            </a:ln>
          </p:spPr>
        </p:sp>
        <p:sp>
          <p:nvSpPr>
            <p:cNvPr id="154" name="Google Shape;154;p2"/>
            <p:cNvSpPr/>
            <p:nvPr/>
          </p:nvSpPr>
          <p:spPr>
            <a:xfrm>
              <a:off x="636456" y="1733413"/>
              <a:ext cx="3202869" cy="3202869"/>
            </a:xfrm>
            <a:prstGeom prst="ellipse">
              <a:avLst/>
            </a:prstGeom>
            <a:blipFill rotWithShape="1">
              <a:blip r:embed="rId3">
                <a:alphaModFix/>
              </a:blip>
              <a:stretch>
                <a:fillRect/>
              </a:stretch>
            </a:blip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5351153" y="397228"/>
              <a:ext cx="1922394" cy="1922394"/>
            </a:xfrm>
            <a:prstGeom prst="ellipse">
              <a:avLst/>
            </a:prstGeom>
            <a:solidFill>
              <a:srgbClr val="F4A6B7"/>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txBox="1"/>
            <p:nvPr/>
          </p:nvSpPr>
          <p:spPr>
            <a:xfrm>
              <a:off x="5632681" y="678756"/>
              <a:ext cx="1359338" cy="1359338"/>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None/>
              </a:pPr>
              <a:r>
                <a:rPr lang="it-IT" sz="2000" b="1" i="0" u="none" strike="noStrike" cap="none">
                  <a:solidFill>
                    <a:srgbClr val="5F196F"/>
                  </a:solidFill>
                  <a:latin typeface="Century Gothic"/>
                  <a:ea typeface="Century Gothic"/>
                  <a:cs typeface="Century Gothic"/>
                  <a:sym typeface="Century Gothic"/>
                </a:rPr>
                <a:t>Cos’è?</a:t>
              </a:r>
              <a:endParaRPr/>
            </a:p>
          </p:txBody>
        </p:sp>
        <p:sp>
          <p:nvSpPr>
            <p:cNvPr id="157" name="Google Shape;157;p2"/>
            <p:cNvSpPr/>
            <p:nvPr/>
          </p:nvSpPr>
          <p:spPr>
            <a:xfrm>
              <a:off x="7464879" y="397228"/>
              <a:ext cx="2883591" cy="192239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txBox="1"/>
            <p:nvPr/>
          </p:nvSpPr>
          <p:spPr>
            <a:xfrm>
              <a:off x="7464879" y="397228"/>
              <a:ext cx="2883591" cy="1922394"/>
            </a:xfrm>
            <a:prstGeom prst="rect">
              <a:avLst/>
            </a:prstGeom>
            <a:noFill/>
            <a:ln>
              <a:noFill/>
            </a:ln>
          </p:spPr>
          <p:txBody>
            <a:bodyPr spcFirstLastPara="1" wrap="square" lIns="0" tIns="0" rIns="0" bIns="0" anchor="ctr" anchorCtr="0">
              <a:noAutofit/>
            </a:bodyPr>
            <a:lstStyle/>
            <a:p>
              <a:pPr marL="171450" marR="0" lvl="1" indent="-171450" algn="l" rtl="0">
                <a:lnSpc>
                  <a:spcPct val="90000"/>
                </a:lnSpc>
                <a:spcBef>
                  <a:spcPts val="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La carta d’identità professionale e culturale della scuola, approvato dal collegio dei docenti</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E’ un documento aperto, modificabile e revisionabile periodicamente sulla base dei risultati e dei cambiamenti del contesto</a:t>
              </a:r>
              <a:endParaRPr/>
            </a:p>
          </p:txBody>
        </p:sp>
        <p:sp>
          <p:nvSpPr>
            <p:cNvPr id="159" name="Google Shape;159;p2"/>
            <p:cNvSpPr/>
            <p:nvPr/>
          </p:nvSpPr>
          <p:spPr>
            <a:xfrm>
              <a:off x="5420485" y="2514791"/>
              <a:ext cx="1921721" cy="1921721"/>
            </a:xfrm>
            <a:prstGeom prst="ellipse">
              <a:avLst/>
            </a:prstGeom>
            <a:solidFill>
              <a:srgbClr val="F4A6B7"/>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txBox="1"/>
            <p:nvPr/>
          </p:nvSpPr>
          <p:spPr>
            <a:xfrm>
              <a:off x="5701915" y="2796221"/>
              <a:ext cx="1358861" cy="1358861"/>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None/>
              </a:pPr>
              <a:endParaRPr sz="1900" b="0" i="0" u="none" strike="noStrike" cap="none">
                <a:solidFill>
                  <a:schemeClr val="lt1"/>
                </a:solidFill>
                <a:latin typeface="Century Gothic"/>
                <a:ea typeface="Century Gothic"/>
                <a:cs typeface="Century Gothic"/>
                <a:sym typeface="Century Gothic"/>
              </a:endParaRPr>
            </a:p>
            <a:p>
              <a:pPr marL="0" marR="0" lvl="0" indent="0" algn="ctr" rtl="0">
                <a:lnSpc>
                  <a:spcPct val="90000"/>
                </a:lnSpc>
                <a:spcBef>
                  <a:spcPts val="665"/>
                </a:spcBef>
                <a:spcAft>
                  <a:spcPts val="0"/>
                </a:spcAft>
                <a:buNone/>
              </a:pPr>
              <a:r>
                <a:rPr lang="it-IT" sz="2000" b="1" i="0" u="none" strike="noStrike" cap="none">
                  <a:solidFill>
                    <a:srgbClr val="5F196F"/>
                  </a:solidFill>
                  <a:latin typeface="Century Gothic"/>
                  <a:ea typeface="Century Gothic"/>
                  <a:cs typeface="Century Gothic"/>
                  <a:sym typeface="Century Gothic"/>
                </a:rPr>
                <a:t>Cosa contiene?</a:t>
              </a:r>
              <a:endParaRPr/>
            </a:p>
            <a:p>
              <a:pPr marL="0" marR="0" lvl="0" indent="0" algn="ctr" rtl="0">
                <a:lnSpc>
                  <a:spcPct val="90000"/>
                </a:lnSpc>
                <a:spcBef>
                  <a:spcPts val="700"/>
                </a:spcBef>
                <a:spcAft>
                  <a:spcPts val="0"/>
                </a:spcAft>
                <a:buNone/>
              </a:pPr>
              <a:endParaRPr sz="1900" b="0" i="0" u="none" strike="noStrike" cap="none">
                <a:solidFill>
                  <a:schemeClr val="lt1"/>
                </a:solidFill>
                <a:latin typeface="Century Gothic"/>
                <a:ea typeface="Century Gothic"/>
                <a:cs typeface="Century Gothic"/>
                <a:sym typeface="Century Gothic"/>
              </a:endParaRPr>
            </a:p>
          </p:txBody>
        </p:sp>
        <p:sp>
          <p:nvSpPr>
            <p:cNvPr id="161" name="Google Shape;161;p2"/>
            <p:cNvSpPr/>
            <p:nvPr/>
          </p:nvSpPr>
          <p:spPr>
            <a:xfrm>
              <a:off x="7534379" y="2514791"/>
              <a:ext cx="2882582" cy="192172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txBox="1"/>
            <p:nvPr/>
          </p:nvSpPr>
          <p:spPr>
            <a:xfrm>
              <a:off x="7534379" y="2514791"/>
              <a:ext cx="2882582" cy="1921721"/>
            </a:xfrm>
            <a:prstGeom prst="rect">
              <a:avLst/>
            </a:prstGeom>
            <a:noFill/>
            <a:ln>
              <a:noFill/>
            </a:ln>
          </p:spPr>
          <p:txBody>
            <a:bodyPr spcFirstLastPara="1" wrap="square" lIns="0" tIns="0" rIns="0" bIns="0" anchor="ctr" anchorCtr="0">
              <a:noAutofit/>
            </a:bodyPr>
            <a:lstStyle/>
            <a:p>
              <a:pPr marL="171450" marR="0" lvl="1" indent="-171450" algn="l" rtl="0">
                <a:lnSpc>
                  <a:spcPct val="90000"/>
                </a:lnSpc>
                <a:spcBef>
                  <a:spcPts val="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La progettazione curricolare</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La progettazione extracurricolare didattica e organizzativa</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Finalità educative-didattiche</a:t>
              </a:r>
              <a:endParaRPr/>
            </a:p>
          </p:txBody>
        </p:sp>
        <p:sp>
          <p:nvSpPr>
            <p:cNvPr id="163" name="Google Shape;163;p2"/>
            <p:cNvSpPr/>
            <p:nvPr/>
          </p:nvSpPr>
          <p:spPr>
            <a:xfrm>
              <a:off x="5447275" y="4705428"/>
              <a:ext cx="1921721" cy="1921721"/>
            </a:xfrm>
            <a:prstGeom prst="ellipse">
              <a:avLst/>
            </a:prstGeom>
            <a:solidFill>
              <a:srgbClr val="F4A6B7"/>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txBox="1"/>
            <p:nvPr/>
          </p:nvSpPr>
          <p:spPr>
            <a:xfrm>
              <a:off x="5728705" y="4986858"/>
              <a:ext cx="1358861" cy="1358861"/>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None/>
              </a:pPr>
              <a:r>
                <a:rPr lang="it-IT" sz="2000" b="1" i="0" u="none" strike="noStrike" cap="none">
                  <a:solidFill>
                    <a:srgbClr val="5F196F"/>
                  </a:solidFill>
                  <a:latin typeface="Century Gothic"/>
                  <a:ea typeface="Century Gothic"/>
                  <a:cs typeface="Century Gothic"/>
                  <a:sym typeface="Century Gothic"/>
                </a:rPr>
                <a:t>A chi si rivolge?</a:t>
              </a:r>
              <a:endParaRPr/>
            </a:p>
          </p:txBody>
        </p:sp>
        <p:sp>
          <p:nvSpPr>
            <p:cNvPr id="165" name="Google Shape;165;p2"/>
            <p:cNvSpPr/>
            <p:nvPr/>
          </p:nvSpPr>
          <p:spPr>
            <a:xfrm>
              <a:off x="7561170" y="4705428"/>
              <a:ext cx="2882582" cy="192172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txBox="1"/>
            <p:nvPr/>
          </p:nvSpPr>
          <p:spPr>
            <a:xfrm>
              <a:off x="7561170" y="4705428"/>
              <a:ext cx="2882582" cy="1921721"/>
            </a:xfrm>
            <a:prstGeom prst="rect">
              <a:avLst/>
            </a:prstGeom>
            <a:noFill/>
            <a:ln>
              <a:noFill/>
            </a:ln>
          </p:spPr>
          <p:txBody>
            <a:bodyPr spcFirstLastPara="1" wrap="square" lIns="0" tIns="0" rIns="0" bIns="0" anchor="ctr" anchorCtr="0">
              <a:noAutofit/>
            </a:bodyPr>
            <a:lstStyle/>
            <a:p>
              <a:pPr marL="171450" marR="0" lvl="1" indent="-171450" algn="l" rtl="0">
                <a:lnSpc>
                  <a:spcPct val="90000"/>
                </a:lnSpc>
                <a:spcBef>
                  <a:spcPts val="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Alunni</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Famiglie</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Operatori scolastici</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Comunità locali, agenzie culturali educative e ricreative del territorio</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graphicFrame>
        <p:nvGraphicFramePr>
          <p:cNvPr id="320" name="Google Shape;320;p21"/>
          <p:cNvGraphicFramePr/>
          <p:nvPr>
            <p:extLst>
              <p:ext uri="{D42A27DB-BD31-4B8C-83A1-F6EECF244321}">
                <p14:modId xmlns:p14="http://schemas.microsoft.com/office/powerpoint/2010/main" val="3097379084"/>
              </p:ext>
            </p:extLst>
          </p:nvPr>
        </p:nvGraphicFramePr>
        <p:xfrm>
          <a:off x="0" y="1423904"/>
          <a:ext cx="12192000" cy="5434100"/>
        </p:xfrm>
        <a:graphic>
          <a:graphicData uri="http://schemas.openxmlformats.org/drawingml/2006/table">
            <a:tbl>
              <a:tblPr firstRow="1" firstCol="1" bandRow="1">
                <a:noFill/>
                <a:tableStyleId>{786BDF94-1CCC-49DB-8AD0-1CCA35DFA441}</a:tableStyleId>
              </a:tblPr>
              <a:tblGrid>
                <a:gridCol w="3642400"/>
                <a:gridCol w="8549600"/>
              </a:tblGrid>
              <a:tr h="5434100">
                <a:tc>
                  <a:txBody>
                    <a:bodyPr/>
                    <a:lstStyle/>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SPORTELLO D’ASCOLTO</a:t>
                      </a:r>
                      <a:endParaRPr dirty="0"/>
                    </a:p>
                    <a:p>
                      <a:pPr marL="0" marR="0" lvl="0" indent="0" algn="ctr" rtl="0">
                        <a:spcBef>
                          <a:spcPts val="0"/>
                        </a:spcBef>
                        <a:spcAft>
                          <a:spcPts val="0"/>
                        </a:spcAft>
                        <a:buNone/>
                      </a:pPr>
                      <a:endParaRPr sz="2200" b="1" u="none" strike="noStrike" cap="none" dirty="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Docente </a:t>
                      </a:r>
                      <a:endParaRPr dirty="0"/>
                    </a:p>
                    <a:p>
                      <a:pPr marL="0" marR="0" lvl="0" indent="0" algn="ctr" rtl="0">
                        <a:spcBef>
                          <a:spcPts val="0"/>
                        </a:spcBef>
                        <a:spcAft>
                          <a:spcPts val="0"/>
                        </a:spcAft>
                        <a:buNone/>
                      </a:pPr>
                      <a:r>
                        <a:rPr lang="it-IT" sz="2200" b="1" u="none" strike="noStrike" cap="none" dirty="0" err="1">
                          <a:solidFill>
                            <a:schemeClr val="dk1"/>
                          </a:solidFill>
                          <a:latin typeface="Century Gothic"/>
                          <a:ea typeface="Century Gothic"/>
                          <a:cs typeface="Century Gothic"/>
                          <a:sym typeface="Century Gothic"/>
                        </a:rPr>
                        <a:t>Marinicla</a:t>
                      </a:r>
                      <a:r>
                        <a:rPr lang="it-IT" sz="2200" b="1" u="none" strike="noStrike" cap="none" dirty="0">
                          <a:solidFill>
                            <a:schemeClr val="dk1"/>
                          </a:solidFill>
                          <a:latin typeface="Century Gothic"/>
                          <a:ea typeface="Century Gothic"/>
                          <a:cs typeface="Century Gothic"/>
                          <a:sym typeface="Century Gothic"/>
                        </a:rPr>
                        <a:t> </a:t>
                      </a:r>
                      <a:r>
                        <a:rPr lang="it-IT" sz="2200" b="1" u="none" strike="noStrike" cap="none" dirty="0" err="1">
                          <a:solidFill>
                            <a:schemeClr val="dk1"/>
                          </a:solidFill>
                          <a:latin typeface="Century Gothic"/>
                          <a:ea typeface="Century Gothic"/>
                          <a:cs typeface="Century Gothic"/>
                          <a:sym typeface="Century Gothic"/>
                        </a:rPr>
                        <a:t>Salamida</a:t>
                      </a:r>
                      <a:endParaRPr sz="2200" b="1" u="none" strike="noStrike" cap="none" dirty="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sz="2400" b="1" u="none" strike="noStrike" cap="none" dirty="0">
                        <a:solidFill>
                          <a:schemeClr val="dk1"/>
                        </a:solidFill>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just" rtl="0">
                        <a:lnSpc>
                          <a:spcPct val="115000"/>
                        </a:lnSpc>
                        <a:spcBef>
                          <a:spcPts val="0"/>
                        </a:spcBef>
                        <a:spcAft>
                          <a:spcPts val="0"/>
                        </a:spcAft>
                        <a:buClr>
                          <a:schemeClr val="dk1"/>
                        </a:buClr>
                        <a:buSzPts val="1800"/>
                        <a:buFont typeface="Noto Sans Symbols"/>
                        <a:buNone/>
                      </a:pPr>
                      <a:endParaRPr sz="1800" b="1" u="none" strike="noStrike" cap="none" dirty="0">
                        <a:solidFill>
                          <a:schemeClr val="dk1"/>
                        </a:solidFill>
                        <a:latin typeface="Century Gothic"/>
                        <a:ea typeface="Century Gothic"/>
                        <a:cs typeface="Century Gothic"/>
                        <a:sym typeface="Century Gothic"/>
                      </a:endParaRPr>
                    </a:p>
                    <a:p>
                      <a:pPr marL="342900" marR="0" lvl="0" indent="-228600" algn="just" rtl="0">
                        <a:lnSpc>
                          <a:spcPct val="115000"/>
                        </a:lnSpc>
                        <a:spcBef>
                          <a:spcPts val="0"/>
                        </a:spcBef>
                        <a:spcAft>
                          <a:spcPts val="0"/>
                        </a:spcAft>
                        <a:buClr>
                          <a:schemeClr val="dk1"/>
                        </a:buClr>
                        <a:buSzPts val="1800"/>
                        <a:buFont typeface="Noto Sans Symbols"/>
                        <a:buNone/>
                      </a:pPr>
                      <a:endParaRPr sz="1800" b="1" u="none" strike="noStrike" cap="none" dirty="0">
                        <a:solidFill>
                          <a:schemeClr val="dk1"/>
                        </a:solidFill>
                        <a:latin typeface="Century Gothic"/>
                        <a:ea typeface="Century Gothic"/>
                        <a:cs typeface="Century Gothic"/>
                        <a:sym typeface="Century Gothic"/>
                      </a:endParaRPr>
                    </a:p>
                    <a:p>
                      <a:pPr marL="342900" marR="0" lvl="0" indent="-203200" algn="just" rtl="0">
                        <a:lnSpc>
                          <a:spcPct val="115000"/>
                        </a:lnSpc>
                        <a:spcBef>
                          <a:spcPts val="0"/>
                        </a:spcBef>
                        <a:spcAft>
                          <a:spcPts val="0"/>
                        </a:spcAft>
                        <a:buClr>
                          <a:schemeClr val="dk1"/>
                        </a:buClr>
                        <a:buSzPts val="2200"/>
                        <a:buFont typeface="Noto Sans Symbols"/>
                        <a:buNone/>
                      </a:pPr>
                      <a:endParaRPr sz="2200" b="1" u="none" strike="noStrike" cap="none" dirty="0">
                        <a:solidFill>
                          <a:schemeClr val="tx1"/>
                        </a:solidFill>
                        <a:latin typeface="Century Gothic"/>
                        <a:ea typeface="Century Gothic"/>
                        <a:cs typeface="Century Gothic"/>
                        <a:sym typeface="Century Gothic"/>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Colloqui con le famiglie</a:t>
                      </a:r>
                      <a:endParaRPr dirty="0">
                        <a:solidFill>
                          <a:schemeClr val="tx1"/>
                        </a:solidFill>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Interventi nelle classi su richiesta dei docenti</a:t>
                      </a:r>
                      <a:endParaRPr dirty="0">
                        <a:solidFill>
                          <a:schemeClr val="tx1"/>
                        </a:solidFill>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Colloqui individuali con gli alunni </a:t>
                      </a:r>
                      <a:endParaRPr dirty="0">
                        <a:solidFill>
                          <a:schemeClr val="tx1"/>
                        </a:solidFill>
                      </a:endParaRPr>
                    </a:p>
                    <a:p>
                      <a:pPr marL="342900" marR="0" lvl="0" indent="-342900" algn="l" rtl="0">
                        <a:lnSpc>
                          <a:spcPct val="150000"/>
                        </a:lnSpc>
                        <a:spcBef>
                          <a:spcPts val="100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Favorire le condizioni di star bene a scuola nei casi di alunni problematici 	 </a:t>
                      </a:r>
                      <a:endParaRPr dirty="0">
                        <a:solidFill>
                          <a:schemeClr val="tx1"/>
                        </a:solidFill>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Coordinamento progetto Accoglienza </a:t>
                      </a:r>
                      <a:endParaRPr sz="2200" b="0" u="none" strike="noStrike" cap="none" dirty="0">
                        <a:solidFill>
                          <a:schemeClr val="tx1"/>
                        </a:solidFill>
                        <a:latin typeface="Century Gothic"/>
                        <a:ea typeface="Century Gothic"/>
                        <a:cs typeface="Century Gothic"/>
                        <a:sym typeface="Century Gothic"/>
                      </a:endParaRPr>
                    </a:p>
                    <a:p>
                      <a:pPr marL="342900" marR="0" lvl="0" indent="-342900" algn="l" rtl="0">
                        <a:lnSpc>
                          <a:spcPct val="150000"/>
                        </a:lnSpc>
                        <a:spcBef>
                          <a:spcPts val="0"/>
                        </a:spcBef>
                        <a:spcAft>
                          <a:spcPts val="0"/>
                        </a:spcAft>
                        <a:buSzPts val="2200"/>
                        <a:buFont typeface="Arial" panose="020B0604020202020204" pitchFamily="34" charset="0"/>
                        <a:buChar char="•"/>
                      </a:pPr>
                      <a:r>
                        <a:rPr lang="it-IT" sz="2200" b="0" dirty="0">
                          <a:solidFill>
                            <a:schemeClr val="tx1"/>
                          </a:solidFill>
                        </a:rPr>
                        <a:t>Referente contrasto al Bullismo e </a:t>
                      </a:r>
                      <a:r>
                        <a:rPr lang="it-IT" sz="2200" b="0" dirty="0" err="1">
                          <a:solidFill>
                            <a:schemeClr val="tx1"/>
                          </a:solidFill>
                        </a:rPr>
                        <a:t>Cyberbullismo</a:t>
                      </a:r>
                      <a:endParaRPr sz="2200" b="0" dirty="0">
                        <a:solidFill>
                          <a:schemeClr val="tx1"/>
                        </a:solidFill>
                      </a:endParaRPr>
                    </a:p>
                    <a:p>
                      <a:pPr marL="285750" marR="0" lvl="0" indent="-171450" algn="l" rtl="0">
                        <a:spcBef>
                          <a:spcPts val="1000"/>
                        </a:spcBef>
                        <a:spcAft>
                          <a:spcPts val="0"/>
                        </a:spcAft>
                        <a:buClr>
                          <a:schemeClr val="dk1"/>
                        </a:buClr>
                        <a:buSzPts val="1800"/>
                        <a:buFont typeface="Arial"/>
                        <a:buNone/>
                      </a:pPr>
                      <a:endParaRPr sz="1800" u="none" strike="noStrike" cap="none" dirty="0">
                        <a:solidFill>
                          <a:schemeClr val="dk1"/>
                        </a:solidFill>
                        <a:latin typeface="Century Gothic"/>
                        <a:ea typeface="Century Gothic"/>
                        <a:cs typeface="Century Gothic"/>
                        <a:sym typeface="Century Gothic"/>
                      </a:endParaRPr>
                    </a:p>
                    <a:p>
                      <a:pPr marL="285750" marR="0" lvl="0" indent="-171450" algn="l" rtl="0">
                        <a:spcBef>
                          <a:spcPts val="0"/>
                        </a:spcBef>
                        <a:spcAft>
                          <a:spcPts val="0"/>
                        </a:spcAft>
                        <a:buClr>
                          <a:schemeClr val="dk1"/>
                        </a:buClr>
                        <a:buSzPts val="1800"/>
                        <a:buFont typeface="Arial"/>
                        <a:buNone/>
                      </a:pPr>
                      <a:endParaRPr sz="1800" b="1" u="none" strike="noStrike" cap="none" dirty="0">
                        <a:solidFill>
                          <a:schemeClr val="dk1"/>
                        </a:solidFill>
                        <a:latin typeface="Century Gothic"/>
                        <a:ea typeface="Century Gothic"/>
                        <a:cs typeface="Century Gothic"/>
                        <a:sym typeface="Century Gothic"/>
                      </a:endParaRPr>
                    </a:p>
                  </a:txBody>
                  <a:tcPr marL="63225" marR="63225"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bg1">
                        <a:alpha val="76470"/>
                      </a:schemeClr>
                    </a:solidFill>
                  </a:tcPr>
                </a:tc>
              </a:tr>
            </a:tbl>
          </a:graphicData>
        </a:graphic>
      </p:graphicFrame>
      <p:sp>
        <p:nvSpPr>
          <p:cNvPr id="321" name="Google Shape;321;p21"/>
          <p:cNvSpPr txBox="1"/>
          <p:nvPr/>
        </p:nvSpPr>
        <p:spPr>
          <a:xfrm>
            <a:off x="6282490" y="59337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Funzioni strumentali</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graphicFrame>
        <p:nvGraphicFramePr>
          <p:cNvPr id="326" name="Google Shape;326;p22"/>
          <p:cNvGraphicFramePr/>
          <p:nvPr>
            <p:extLst>
              <p:ext uri="{D42A27DB-BD31-4B8C-83A1-F6EECF244321}">
                <p14:modId xmlns:p14="http://schemas.microsoft.com/office/powerpoint/2010/main" val="3412357252"/>
              </p:ext>
            </p:extLst>
          </p:nvPr>
        </p:nvGraphicFramePr>
        <p:xfrm>
          <a:off x="0" y="1441834"/>
          <a:ext cx="12192000" cy="5416175"/>
        </p:xfrm>
        <a:graphic>
          <a:graphicData uri="http://schemas.openxmlformats.org/drawingml/2006/table">
            <a:tbl>
              <a:tblPr firstRow="1" firstCol="1" bandRow="1">
                <a:noFill/>
                <a:tableStyleId>{786BDF94-1CCC-49DB-8AD0-1CCA35DFA441}</a:tableStyleId>
              </a:tblPr>
              <a:tblGrid>
                <a:gridCol w="3514800"/>
                <a:gridCol w="8677200"/>
              </a:tblGrid>
              <a:tr h="5416175">
                <a:tc>
                  <a:txBody>
                    <a:bodyPr/>
                    <a:lstStyle/>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Valutazione e autovalutazione di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istitut</a:t>
                      </a:r>
                      <a:r>
                        <a:rPr lang="it-IT" sz="2200" dirty="0">
                          <a:solidFill>
                            <a:schemeClr val="dk1"/>
                          </a:solidFill>
                        </a:rPr>
                        <a:t>o</a:t>
                      </a:r>
                      <a:endParaRPr sz="2200" dirty="0">
                        <a:solidFill>
                          <a:schemeClr val="dk1"/>
                        </a:solidFill>
                      </a:endParaRPr>
                    </a:p>
                    <a:p>
                      <a:pPr marL="0" marR="0" lvl="0" indent="0" algn="ctr" rtl="0">
                        <a:spcBef>
                          <a:spcPts val="0"/>
                        </a:spcBef>
                        <a:spcAft>
                          <a:spcPts val="0"/>
                        </a:spcAft>
                        <a:buNone/>
                      </a:pPr>
                      <a:r>
                        <a:rPr lang="it-IT" sz="2200" dirty="0" smtClean="0">
                          <a:solidFill>
                            <a:schemeClr val="tx1"/>
                          </a:solidFill>
                        </a:rPr>
                        <a:t>Patrizi</a:t>
                      </a:r>
                      <a:r>
                        <a:rPr lang="it-IT" sz="2200" b="1" u="none" strike="noStrike" cap="none" dirty="0" smtClean="0">
                          <a:solidFill>
                            <a:schemeClr val="tx1"/>
                          </a:solidFill>
                          <a:latin typeface="Century Gothic"/>
                          <a:ea typeface="Century Gothic"/>
                          <a:cs typeface="Century Gothic"/>
                          <a:sym typeface="Century Gothic"/>
                        </a:rPr>
                        <a:t> </a:t>
                      </a:r>
                      <a:r>
                        <a:rPr lang="it-IT" sz="2200" b="1" u="none" strike="noStrike" cap="none" dirty="0" smtClean="0">
                          <a:solidFill>
                            <a:schemeClr val="dk1"/>
                          </a:solidFill>
                          <a:latin typeface="Century Gothic"/>
                          <a:ea typeface="Century Gothic"/>
                          <a:cs typeface="Century Gothic"/>
                          <a:sym typeface="Century Gothic"/>
                        </a:rPr>
                        <a:t>e </a:t>
                      </a:r>
                      <a:r>
                        <a:rPr lang="it-IT" sz="2200" b="1" u="none" strike="noStrike" cap="none" dirty="0" err="1">
                          <a:solidFill>
                            <a:schemeClr val="dk1"/>
                          </a:solidFill>
                          <a:latin typeface="Century Gothic"/>
                          <a:ea typeface="Century Gothic"/>
                          <a:cs typeface="Century Gothic"/>
                          <a:sym typeface="Century Gothic"/>
                        </a:rPr>
                        <a:t>Placenti</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Collabora all’elaborazione e aggiornamento del PTOF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Controlla e mantiene il sistema di coerenza interna del PTOF.</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Opera in stretto collegamento con i team operativi, le commissioni e la dirigente scolastica.</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 la raccolta di documenti interni all’istituto relativi alle attività del PTOF, predisponendo la loro conservazione in maniera fruibile</a:t>
                      </a:r>
                      <a:endParaRPr sz="2200" b="0" u="none" strike="noStrike" cap="none" dirty="0">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r>
            </a:tbl>
          </a:graphicData>
        </a:graphic>
      </p:graphicFrame>
      <p:sp>
        <p:nvSpPr>
          <p:cNvPr id="327" name="Google Shape;327;p22"/>
          <p:cNvSpPr txBox="1"/>
          <p:nvPr/>
        </p:nvSpPr>
        <p:spPr>
          <a:xfrm>
            <a:off x="5293814" y="918614"/>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Referenti</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graphicFrame>
        <p:nvGraphicFramePr>
          <p:cNvPr id="332" name="Google Shape;332;p23"/>
          <p:cNvGraphicFramePr/>
          <p:nvPr>
            <p:extLst>
              <p:ext uri="{D42A27DB-BD31-4B8C-83A1-F6EECF244321}">
                <p14:modId xmlns:p14="http://schemas.microsoft.com/office/powerpoint/2010/main" val="767315812"/>
              </p:ext>
            </p:extLst>
          </p:nvPr>
        </p:nvGraphicFramePr>
        <p:xfrm>
          <a:off x="0" y="1463040"/>
          <a:ext cx="12192000" cy="5394972"/>
        </p:xfrm>
        <a:graphic>
          <a:graphicData uri="http://schemas.openxmlformats.org/drawingml/2006/table">
            <a:tbl>
              <a:tblPr firstRow="1" firstCol="1" bandRow="1">
                <a:noFill/>
                <a:tableStyleId>{786BDF94-1CCC-49DB-8AD0-1CCA35DFA441}</a:tableStyleId>
              </a:tblPr>
              <a:tblGrid>
                <a:gridCol w="3514800"/>
                <a:gridCol w="8677200"/>
              </a:tblGrid>
              <a:tr h="5394972">
                <a:tc>
                  <a:txBody>
                    <a:bodyPr/>
                    <a:lstStyle/>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AREA  DISAGIO E </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DISABILITA’ </a:t>
                      </a:r>
                      <a:endParaRPr dirty="0"/>
                    </a:p>
                    <a:p>
                      <a:pPr marL="0" marR="0" lvl="0" indent="0" algn="ctr" rtl="0">
                        <a:lnSpc>
                          <a:spcPct val="100000"/>
                        </a:lnSpc>
                        <a:spcBef>
                          <a:spcPts val="0"/>
                        </a:spcBef>
                        <a:spcAft>
                          <a:spcPts val="0"/>
                        </a:spcAft>
                        <a:buClr>
                          <a:schemeClr val="dk1"/>
                        </a:buClr>
                        <a:buSzPts val="2200"/>
                        <a:buFont typeface="Century Gothic"/>
                        <a:buNone/>
                      </a:pPr>
                      <a:endParaRPr sz="2200" b="1" i="0" u="none" strike="noStrike" cap="none" dirty="0">
                        <a:solidFill>
                          <a:srgbClr val="000000"/>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2200"/>
                        <a:buFont typeface="Century Gothic"/>
                        <a:buNone/>
                      </a:pPr>
                      <a:r>
                        <a:rPr lang="it-IT" sz="2200" u="none" strike="noStrike" cap="none" dirty="0" smtClean="0">
                          <a:solidFill>
                            <a:schemeClr val="tx1"/>
                          </a:solidFill>
                        </a:rPr>
                        <a:t>Docente</a:t>
                      </a:r>
                      <a:endParaRPr dirty="0">
                        <a:solidFill>
                          <a:schemeClr val="tx1"/>
                        </a:solidFill>
                      </a:endParaRPr>
                    </a:p>
                    <a:p>
                      <a:pPr marL="0" marR="0" lvl="0" indent="0" algn="ctr" rtl="0">
                        <a:lnSpc>
                          <a:spcPct val="100000"/>
                        </a:lnSpc>
                        <a:spcBef>
                          <a:spcPts val="0"/>
                        </a:spcBef>
                        <a:spcAft>
                          <a:spcPts val="0"/>
                        </a:spcAft>
                        <a:buClr>
                          <a:schemeClr val="dk1"/>
                        </a:buClr>
                        <a:buSzPts val="2200"/>
                        <a:buFont typeface="Century Gothic"/>
                        <a:buNone/>
                      </a:pPr>
                      <a:endParaRPr sz="2200" u="none" strike="noStrike" cap="none" dirty="0"/>
                    </a:p>
                    <a:p>
                      <a:pPr marL="0" marR="0" lvl="0" indent="0" algn="ctr" rtl="0">
                        <a:lnSpc>
                          <a:spcPct val="100000"/>
                        </a:lnSpc>
                        <a:spcBef>
                          <a:spcPts val="0"/>
                        </a:spcBef>
                        <a:spcAft>
                          <a:spcPts val="0"/>
                        </a:spcAft>
                        <a:buClr>
                          <a:schemeClr val="dk1"/>
                        </a:buClr>
                        <a:buSzPts val="2200"/>
                        <a:buFont typeface="Century Gothic"/>
                        <a:buNone/>
                      </a:pPr>
                      <a:r>
                        <a:rPr lang="it-IT" sz="2200" dirty="0" err="1">
                          <a:solidFill>
                            <a:schemeClr val="dk1"/>
                          </a:solidFill>
                        </a:rPr>
                        <a:t>Marinicla</a:t>
                      </a:r>
                      <a:r>
                        <a:rPr lang="it-IT" sz="2200" dirty="0">
                          <a:solidFill>
                            <a:schemeClr val="dk1"/>
                          </a:solidFill>
                        </a:rPr>
                        <a:t> </a:t>
                      </a:r>
                      <a:r>
                        <a:rPr lang="it-IT" sz="2200" dirty="0" err="1">
                          <a:solidFill>
                            <a:schemeClr val="dk1"/>
                          </a:solidFill>
                        </a:rPr>
                        <a:t>Salamida</a:t>
                      </a:r>
                      <a:endParaRPr dirty="0"/>
                    </a:p>
                    <a:p>
                      <a:pPr marL="0" marR="0" lvl="0" indent="0" algn="ctr" rtl="0">
                        <a:lnSpc>
                          <a:spcPct val="100000"/>
                        </a:lnSpc>
                        <a:spcBef>
                          <a:spcPts val="0"/>
                        </a:spcBef>
                        <a:spcAft>
                          <a:spcPts val="0"/>
                        </a:spcAft>
                        <a:buClr>
                          <a:schemeClr val="dk1"/>
                        </a:buClr>
                        <a:buSzPts val="2200"/>
                        <a:buFont typeface="Century Gothic"/>
                        <a:buNone/>
                      </a:pPr>
                      <a:r>
                        <a:rPr lang="it-IT" sz="2200" u="none" strike="noStrike" cap="none" dirty="0" smtClean="0">
                          <a:solidFill>
                            <a:schemeClr val="tx1"/>
                          </a:solidFill>
                        </a:rPr>
                        <a:t>(plesso </a:t>
                      </a:r>
                      <a:r>
                        <a:rPr lang="it-IT" sz="2200" u="none" strike="noStrike" cap="none" dirty="0" err="1" smtClean="0">
                          <a:solidFill>
                            <a:schemeClr val="tx1"/>
                          </a:solidFill>
                        </a:rPr>
                        <a:t>Mengotti</a:t>
                      </a:r>
                      <a:r>
                        <a:rPr lang="it-IT" sz="2200" u="none" strike="noStrike" cap="none" dirty="0" smtClean="0">
                          <a:solidFill>
                            <a:schemeClr val="tx1"/>
                          </a:solidFill>
                        </a:rPr>
                        <a:t>)</a:t>
                      </a:r>
                      <a:endParaRPr dirty="0">
                        <a:solidFill>
                          <a:schemeClr val="tx1"/>
                        </a:solidFill>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Organizzazione e supervisione del GLHO per tutti gli alunni del plesso </a:t>
                      </a:r>
                      <a:r>
                        <a:rPr lang="it-IT" sz="2200" b="0" dirty="0" err="1">
                          <a:solidFill>
                            <a:schemeClr val="dk1"/>
                          </a:solidFill>
                        </a:rPr>
                        <a:t>Mengotti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con terapisti degli alunni </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scuola-famiglia </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con gli uffici di segreteria (didattica)</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Supervisione orario insegnanti di sostegno</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Contatti con le cooperative che si occupano del personale </a:t>
                      </a:r>
                      <a:r>
                        <a:rPr lang="it-IT" sz="2200" b="0" u="none" strike="noStrike" cap="none" dirty="0" smtClean="0">
                          <a:solidFill>
                            <a:schemeClr val="dk1"/>
                          </a:solidFill>
                          <a:latin typeface="Century Gothic"/>
                          <a:ea typeface="Century Gothic"/>
                          <a:cs typeface="Century Gothic"/>
                          <a:sym typeface="Century Gothic"/>
                        </a:rPr>
                        <a:t>O.E.P.A.C.</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r>
            </a:tbl>
          </a:graphicData>
        </a:graphic>
      </p:graphicFrame>
      <p:sp>
        <p:nvSpPr>
          <p:cNvPr id="333" name="Google Shape;333;p23"/>
          <p:cNvSpPr txBox="1"/>
          <p:nvPr/>
        </p:nvSpPr>
        <p:spPr>
          <a:xfrm>
            <a:off x="5312102" y="760054"/>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Referenti</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4"/>
          <p:cNvSpPr txBox="1"/>
          <p:nvPr/>
        </p:nvSpPr>
        <p:spPr>
          <a:xfrm>
            <a:off x="5663506" y="638935"/>
            <a:ext cx="365759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63790"/>
                </a:solidFill>
                <a:latin typeface="Century Gothic"/>
                <a:ea typeface="Century Gothic"/>
                <a:cs typeface="Century Gothic"/>
                <a:sym typeface="Century Gothic"/>
              </a:rPr>
              <a:t>Area della didattica</a:t>
            </a:r>
            <a:endParaRPr dirty="0"/>
          </a:p>
        </p:txBody>
      </p:sp>
      <p:graphicFrame>
        <p:nvGraphicFramePr>
          <p:cNvPr id="339" name="Google Shape;339;p24"/>
          <p:cNvGraphicFramePr/>
          <p:nvPr>
            <p:extLst>
              <p:ext uri="{D42A27DB-BD31-4B8C-83A1-F6EECF244321}">
                <p14:modId xmlns:p14="http://schemas.microsoft.com/office/powerpoint/2010/main" val="1730852714"/>
              </p:ext>
            </p:extLst>
          </p:nvPr>
        </p:nvGraphicFramePr>
        <p:xfrm>
          <a:off x="27432" y="1435608"/>
          <a:ext cx="12164568" cy="5358384"/>
        </p:xfrm>
        <a:graphic>
          <a:graphicData uri="http://schemas.openxmlformats.org/drawingml/2006/table">
            <a:tbl>
              <a:tblPr firstRow="1" firstCol="1" bandRow="1">
                <a:noFill/>
                <a:tableStyleId>{786BDF94-1CCC-49DB-8AD0-1CCA35DFA441}</a:tableStyleId>
              </a:tblPr>
              <a:tblGrid>
                <a:gridCol w="3426822"/>
                <a:gridCol w="8737746"/>
              </a:tblGrid>
              <a:tr h="5358384">
                <a:tc>
                  <a:txBody>
                    <a:bodyPr/>
                    <a:lstStyle/>
                    <a:p>
                      <a:pPr marL="0" marR="0" lvl="0" indent="0" algn="ctr" rtl="0">
                        <a:spcBef>
                          <a:spcPts val="0"/>
                        </a:spcBef>
                        <a:spcAft>
                          <a:spcPts val="0"/>
                        </a:spcAft>
                        <a:buNone/>
                      </a:pPr>
                      <a:r>
                        <a:rPr lang="it-IT" sz="1900" u="none" strike="noStrike" cap="none" dirty="0">
                          <a:solidFill>
                            <a:schemeClr val="tx1"/>
                          </a:solidFill>
                        </a:rPr>
                        <a:t>COORDINATORI DI CLASSE</a:t>
                      </a:r>
                      <a:endParaRPr sz="1900" u="none" strike="noStrike" cap="none" dirty="0">
                        <a:solidFill>
                          <a:schemeClr val="tx1"/>
                        </a:solidFill>
                      </a:endParaRPr>
                    </a:p>
                    <a:p>
                      <a:pPr marL="0" marR="0" lvl="0" indent="0" algn="ctr" rtl="0">
                        <a:lnSpc>
                          <a:spcPct val="115000"/>
                        </a:lnSpc>
                        <a:spcBef>
                          <a:spcPts val="0"/>
                        </a:spcBef>
                        <a:spcAft>
                          <a:spcPts val="0"/>
                        </a:spcAft>
                        <a:buNone/>
                      </a:pPr>
                      <a:r>
                        <a:rPr lang="it-IT" sz="1000" u="none" strike="noStrike" cap="none"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u="none" strike="noStrike" cap="none" dirty="0">
                        <a:solidFill>
                          <a:schemeClr val="tx1"/>
                        </a:solidFill>
                      </a:endParaRPr>
                    </a:p>
                    <a:p>
                      <a:pPr marL="171450" marR="0" lvl="0" indent="-107950" algn="l" rtl="0">
                        <a:lnSpc>
                          <a:spcPct val="112500"/>
                        </a:lnSpc>
                        <a:spcBef>
                          <a:spcPts val="0"/>
                        </a:spcBef>
                        <a:spcAft>
                          <a:spcPts val="0"/>
                        </a:spcAft>
                        <a:buClr>
                          <a:schemeClr val="dk1"/>
                        </a:buClr>
                        <a:buSzPts val="1000"/>
                        <a:buFont typeface="Arial"/>
                        <a:buNone/>
                      </a:pPr>
                      <a:endParaRPr sz="1600" b="0" u="none" strike="noStrike" cap="none" dirty="0">
                        <a:solidFill>
                          <a:srgbClr val="00B0F0"/>
                        </a:solidFill>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stesura del piano didattico ed educativo della classe congiuntamente con il Consiglio di classe;</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coordinamento stesura Pei e PDP per gli alunni diversamente abili e con DSA congiuntamente con il Consiglio di classe ;</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i contatti con gli altri docenti del consiglio di classe rispetto al profitto e al comportamento della classe prima di assumere provvedimenti disciplinari anche coerentemente con il Patto di corresponsabilità;</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collegamento diretto con la Presidenza per informare il Dirigente sugli avvenimenti più significativi della classe facendo presente eventuali problemi emersi;</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regolare delle assenze degli studenti ponendo particolare attenzione ai casi di irregolare frequenza ed inadeguato rendimento;</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presiedere  le sedute del CDC quando non interviene il Dirigente Scolastico.</a:t>
                      </a:r>
                      <a:endParaRPr sz="1800" b="0" u="none" strike="noStrike" cap="none"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graphicFrame>
        <p:nvGraphicFramePr>
          <p:cNvPr id="344" name="Google Shape;344;p25"/>
          <p:cNvGraphicFramePr/>
          <p:nvPr>
            <p:extLst>
              <p:ext uri="{D42A27DB-BD31-4B8C-83A1-F6EECF244321}">
                <p14:modId xmlns:p14="http://schemas.microsoft.com/office/powerpoint/2010/main" val="850837761"/>
              </p:ext>
            </p:extLst>
          </p:nvPr>
        </p:nvGraphicFramePr>
        <p:xfrm>
          <a:off x="16042" y="1167575"/>
          <a:ext cx="12175950" cy="5740150"/>
        </p:xfrm>
        <a:graphic>
          <a:graphicData uri="http://schemas.openxmlformats.org/drawingml/2006/table">
            <a:tbl>
              <a:tblPr firstRow="1" firstCol="1" bandRow="1">
                <a:noFill/>
                <a:tableStyleId>{786BDF94-1CCC-49DB-8AD0-1CCA35DFA441}</a:tableStyleId>
              </a:tblPr>
              <a:tblGrid>
                <a:gridCol w="2294025"/>
                <a:gridCol w="9881925"/>
              </a:tblGrid>
              <a:tr h="5740150">
                <a:tc>
                  <a:txBody>
                    <a:bodyPr/>
                    <a:lstStyle/>
                    <a:p>
                      <a:pPr marL="0" marR="0" lvl="0" indent="0" algn="ctr" rtl="0">
                        <a:spcBef>
                          <a:spcPts val="0"/>
                        </a:spcBef>
                        <a:spcAft>
                          <a:spcPts val="0"/>
                        </a:spcAft>
                        <a:buNone/>
                      </a:pPr>
                      <a:r>
                        <a:rPr lang="it-IT" sz="1900" u="none" strike="noStrike" cap="none" dirty="0">
                          <a:solidFill>
                            <a:schemeClr val="tx1"/>
                          </a:solidFill>
                        </a:rPr>
                        <a:t>COORDINATORI DI CLASSE SCUOLA SECONDARIA</a:t>
                      </a:r>
                      <a:endParaRPr sz="1900" u="none" strike="noStrike" cap="none" dirty="0">
                        <a:solidFill>
                          <a:schemeClr val="tx1"/>
                        </a:solidFill>
                      </a:endParaRPr>
                    </a:p>
                    <a:p>
                      <a:pPr marL="0" marR="0" lvl="0" indent="0" algn="ctr" rtl="0">
                        <a:lnSpc>
                          <a:spcPct val="115000"/>
                        </a:lnSpc>
                        <a:spcBef>
                          <a:spcPts val="0"/>
                        </a:spcBef>
                        <a:spcAft>
                          <a:spcPts val="0"/>
                        </a:spcAft>
                        <a:buNone/>
                      </a:pPr>
                      <a:r>
                        <a:rPr lang="it-IT" sz="1000" u="none" strike="noStrike" cap="none"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u="none" strike="noStrike" cap="none"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u="none" strike="noStrike" cap="none" dirty="0"/>
                    </a:p>
                    <a:p>
                      <a:pPr marL="0" marR="0" lvl="0" indent="0" algn="ctr" rtl="0">
                        <a:lnSpc>
                          <a:spcPct val="115000"/>
                        </a:lnSpc>
                        <a:spcBef>
                          <a:spcPts val="0"/>
                        </a:spcBef>
                        <a:spcAft>
                          <a:spcPts val="0"/>
                        </a:spcAft>
                        <a:buClr>
                          <a:schemeClr val="dk1"/>
                        </a:buClr>
                        <a:buSzPts val="1800"/>
                        <a:buFont typeface="Arial"/>
                        <a:buNone/>
                      </a:pPr>
                      <a:endParaRPr sz="1800" u="none" strike="noStrike" cap="none"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45" name="Google Shape;345;p25"/>
          <p:cNvGraphicFramePr/>
          <p:nvPr>
            <p:extLst>
              <p:ext uri="{D42A27DB-BD31-4B8C-83A1-F6EECF244321}">
                <p14:modId xmlns:p14="http://schemas.microsoft.com/office/powerpoint/2010/main" val="1377319296"/>
              </p:ext>
            </p:extLst>
          </p:nvPr>
        </p:nvGraphicFramePr>
        <p:xfrm>
          <a:off x="2300920" y="1143191"/>
          <a:ext cx="9865900" cy="5730410"/>
        </p:xfrm>
        <a:graphic>
          <a:graphicData uri="http://schemas.openxmlformats.org/drawingml/2006/table">
            <a:tbl>
              <a:tblPr firstRow="1" bandRow="1">
                <a:tableStyleId>{786BDF94-1CCC-49DB-8AD0-1CCA35DFA441}</a:tableStyleId>
              </a:tblPr>
              <a:tblGrid>
                <a:gridCol w="2402400"/>
                <a:gridCol w="3683700"/>
                <a:gridCol w="3779800"/>
              </a:tblGrid>
              <a:tr h="758175">
                <a:tc gridSpan="3">
                  <a:txBody>
                    <a:bodyPr/>
                    <a:lstStyle/>
                    <a:p>
                      <a:pPr marL="0" marR="0" lvl="0" indent="0" algn="ctr" rtl="0">
                        <a:lnSpc>
                          <a:spcPct val="100000"/>
                        </a:lnSpc>
                        <a:spcBef>
                          <a:spcPts val="0"/>
                        </a:spcBef>
                        <a:spcAft>
                          <a:spcPts val="0"/>
                        </a:spcAft>
                        <a:buClr>
                          <a:schemeClr val="dk1"/>
                        </a:buClr>
                        <a:buSzPts val="2800"/>
                        <a:buFont typeface="Century Gothic"/>
                        <a:buNone/>
                      </a:pPr>
                      <a:r>
                        <a:rPr lang="it-IT" sz="2800" u="none" strike="noStrike" cap="none" dirty="0">
                          <a:sym typeface="Century Gothic"/>
                        </a:rPr>
                        <a:t>202</a:t>
                      </a:r>
                      <a:r>
                        <a:rPr lang="it-IT" sz="2800" dirty="0"/>
                        <a:t>4</a:t>
                      </a:r>
                      <a:r>
                        <a:rPr lang="it-IT" sz="2800" u="none" strike="noStrike" cap="none" dirty="0">
                          <a:sym typeface="Century Gothic"/>
                        </a:rPr>
                        <a:t>-202</a:t>
                      </a:r>
                      <a:r>
                        <a:rPr lang="it-IT" sz="2800" dirty="0"/>
                        <a:t>5</a:t>
                      </a:r>
                      <a:endParaRPr dirty="0"/>
                    </a:p>
                    <a:p>
                      <a:pPr marL="0" marR="0" lvl="0" indent="0" algn="l" rtl="0">
                        <a:spcBef>
                          <a:spcPts val="0"/>
                        </a:spcBef>
                        <a:spcAft>
                          <a:spcPts val="0"/>
                        </a:spcAft>
                        <a:buNone/>
                      </a:pPr>
                      <a:endParaRPr sz="1800" dirty="0">
                        <a:latin typeface="Century Gothic"/>
                        <a:ea typeface="Century Gothic"/>
                        <a:cs typeface="Century Gothic"/>
                        <a:sym typeface="Century Gothic"/>
                      </a:endParaRPr>
                    </a:p>
                  </a:txBody>
                  <a:tcPr marL="91450" marR="91450" marT="45725" marB="45725">
                    <a:solidFill>
                      <a:schemeClr val="accent2">
                        <a:lumMod val="60000"/>
                        <a:lumOff val="40000"/>
                      </a:schemeClr>
                    </a:solidFill>
                  </a:tcPr>
                </a:tc>
                <a:tc hMerge="1">
                  <a:txBody>
                    <a:bodyPr/>
                    <a:lstStyle/>
                    <a:p>
                      <a:endParaRPr lang="it-IT"/>
                    </a:p>
                  </a:txBody>
                  <a:tcPr/>
                </a:tc>
                <a:tc hMerge="1">
                  <a:txBody>
                    <a:bodyPr/>
                    <a:lstStyle/>
                    <a:p>
                      <a:endParaRPr lang="it-IT"/>
                    </a:p>
                  </a:txBody>
                  <a:tcPr/>
                </a:tc>
              </a:tr>
              <a:tr h="349925">
                <a:tc>
                  <a:txBody>
                    <a:bodyPr/>
                    <a:lstStyle/>
                    <a:p>
                      <a:pPr marL="0" marR="0" lvl="0" indent="0" algn="ctr" rtl="0">
                        <a:spcBef>
                          <a:spcPts val="0"/>
                        </a:spcBef>
                        <a:spcAft>
                          <a:spcPts val="0"/>
                        </a:spcAft>
                        <a:buNone/>
                      </a:pPr>
                      <a:r>
                        <a:rPr lang="it-IT" sz="1800" b="1" dirty="0">
                          <a:sym typeface="Century Gothic"/>
                        </a:rPr>
                        <a:t>CLASSI</a:t>
                      </a:r>
                      <a:endParaRPr sz="1800" b="1"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marR="0" lvl="0" indent="0" algn="ctr" rtl="0">
                        <a:spcBef>
                          <a:spcPts val="0"/>
                        </a:spcBef>
                        <a:spcAft>
                          <a:spcPts val="0"/>
                        </a:spcAft>
                        <a:buNone/>
                      </a:pPr>
                      <a:r>
                        <a:rPr lang="it-IT" sz="1800" b="1" dirty="0">
                          <a:sym typeface="Century Gothic"/>
                        </a:rPr>
                        <a:t>COORDINATORE</a:t>
                      </a:r>
                      <a:endParaRPr sz="1800" b="1"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marR="0" lvl="0" indent="0" algn="ctr" rtl="0">
                        <a:spcBef>
                          <a:spcPts val="0"/>
                        </a:spcBef>
                        <a:spcAft>
                          <a:spcPts val="0"/>
                        </a:spcAft>
                        <a:buNone/>
                      </a:pPr>
                      <a:r>
                        <a:rPr lang="it-IT" sz="1800" b="1" dirty="0">
                          <a:sym typeface="Century Gothic"/>
                        </a:rPr>
                        <a:t>SEGRETARIO</a:t>
                      </a:r>
                      <a:endParaRPr sz="1800" b="1"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1A</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Peca</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Gusmano</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2A</a:t>
                      </a:r>
                      <a:endParaRPr sz="1400" b="0"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Siracusa</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Piermattei</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3A</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a:t>Semeraro</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Anzini</a:t>
                      </a:r>
                      <a:endParaRPr b="0" dirty="0"/>
                    </a:p>
                  </a:txBody>
                  <a:tcPr marL="68575" marR="68575" marT="0" marB="0">
                    <a:solidFill>
                      <a:schemeClr val="accent1">
                        <a:lumMod val="20000"/>
                        <a:lumOff val="80000"/>
                      </a:schemeClr>
                    </a:solidFill>
                  </a:tcPr>
                </a:tc>
              </a:tr>
              <a:tr h="295415">
                <a:tc>
                  <a:txBody>
                    <a:bodyPr/>
                    <a:lstStyle/>
                    <a:p>
                      <a:pPr marL="0" marR="0" lvl="0" indent="0" algn="ctr" rtl="0">
                        <a:spcBef>
                          <a:spcPts val="0"/>
                        </a:spcBef>
                        <a:spcAft>
                          <a:spcPts val="0"/>
                        </a:spcAft>
                        <a:buNone/>
                      </a:pPr>
                      <a:r>
                        <a:rPr lang="it-IT" sz="1400" b="0" dirty="0">
                          <a:sym typeface="Century Gothic"/>
                        </a:rPr>
                        <a:t>1 B</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Messina</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a:t>Salerno</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2 B</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Ficano</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Di Giuseppe</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3 B</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Chiusolo</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Carulli</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1C</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Iacobellis</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Di Francesco</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2 C</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La Rocca</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a:t>De Angelis A.</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3 C</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Ficano</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Lucchi</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1 D</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Ginnasi</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Mariozzi</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2 D</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a:t>Coppola</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err="1"/>
                        <a:t>Aulicino</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3 D</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D’Agostino</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a:t>Celia </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1 E</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a:t>Morena</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Lamparelli</a:t>
                      </a:r>
                      <a:endParaRPr b="0" dirty="0"/>
                    </a:p>
                  </a:txBody>
                  <a:tcPr marL="68575" marR="68575" marT="0" marB="0">
                    <a:solidFill>
                      <a:schemeClr val="accent1">
                        <a:lumMod val="20000"/>
                        <a:lumOff val="80000"/>
                      </a:schemeClr>
                    </a:solidFill>
                  </a:tcPr>
                </a:tc>
              </a:tr>
              <a:tr h="292775">
                <a:tc>
                  <a:txBody>
                    <a:bodyPr/>
                    <a:lstStyle/>
                    <a:p>
                      <a:pPr marL="0" marR="0" lvl="0" indent="0" algn="ctr" rtl="0">
                        <a:spcBef>
                          <a:spcPts val="0"/>
                        </a:spcBef>
                        <a:spcAft>
                          <a:spcPts val="0"/>
                        </a:spcAft>
                        <a:buNone/>
                      </a:pPr>
                      <a:r>
                        <a:rPr lang="it-IT" sz="1400" b="0" dirty="0">
                          <a:sym typeface="Century Gothic"/>
                        </a:rPr>
                        <a:t>2 E</a:t>
                      </a:r>
                      <a:endParaRPr sz="1400" b="0"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err="1"/>
                        <a:t>Schininà</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Bonavolta</a:t>
                      </a:r>
                      <a:endParaRPr b="0" dirty="0"/>
                    </a:p>
                  </a:txBody>
                  <a:tcPr marL="68575" marR="68575" marT="0" marB="0">
                    <a:solidFill>
                      <a:schemeClr val="accent2">
                        <a:lumMod val="40000"/>
                        <a:lumOff val="60000"/>
                      </a:schemeClr>
                    </a:solidFill>
                  </a:tcPr>
                </a:tc>
              </a:tr>
              <a:tr h="283275">
                <a:tc>
                  <a:txBody>
                    <a:bodyPr/>
                    <a:lstStyle/>
                    <a:p>
                      <a:pPr marL="0" marR="0" lvl="0" indent="0" algn="ctr" rtl="0">
                        <a:spcBef>
                          <a:spcPts val="0"/>
                        </a:spcBef>
                        <a:spcAft>
                          <a:spcPts val="0"/>
                        </a:spcAft>
                        <a:buNone/>
                      </a:pPr>
                      <a:r>
                        <a:rPr lang="it-IT" sz="1400" b="0" dirty="0">
                          <a:sym typeface="Century Gothic"/>
                        </a:rPr>
                        <a:t>3 E</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Tomassoni</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Ciampi</a:t>
                      </a:r>
                      <a:endParaRPr b="0" dirty="0"/>
                    </a:p>
                  </a:txBody>
                  <a:tcPr marL="68575" marR="68575" marT="0" marB="0">
                    <a:solidFill>
                      <a:schemeClr val="accent1">
                        <a:lumMod val="20000"/>
                        <a:lumOff val="80000"/>
                      </a:schemeClr>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graphicFrame>
        <p:nvGraphicFramePr>
          <p:cNvPr id="350" name="Google Shape;350;p26"/>
          <p:cNvGraphicFramePr/>
          <p:nvPr>
            <p:extLst>
              <p:ext uri="{D42A27DB-BD31-4B8C-83A1-F6EECF244321}">
                <p14:modId xmlns:p14="http://schemas.microsoft.com/office/powerpoint/2010/main" val="764481334"/>
              </p:ext>
            </p:extLst>
          </p:nvPr>
        </p:nvGraphicFramePr>
        <p:xfrm>
          <a:off x="1" y="1117846"/>
          <a:ext cx="12192000" cy="5740150"/>
        </p:xfrm>
        <a:graphic>
          <a:graphicData uri="http://schemas.openxmlformats.org/drawingml/2006/table">
            <a:tbl>
              <a:tblPr firstRow="1" firstCol="1" bandRow="1">
                <a:noFill/>
                <a:tableStyleId>{786BDF94-1CCC-49DB-8AD0-1CCA35DFA441}</a:tableStyleId>
              </a:tblPr>
              <a:tblGrid>
                <a:gridCol w="2297050"/>
                <a:gridCol w="9894950"/>
              </a:tblGrid>
              <a:tr h="5740150">
                <a:tc>
                  <a:txBody>
                    <a:bodyPr/>
                    <a:lstStyle/>
                    <a:p>
                      <a:pPr marL="0" marR="0" lvl="0" indent="0" algn="ctr" rtl="0">
                        <a:spcBef>
                          <a:spcPts val="0"/>
                        </a:spcBef>
                        <a:spcAft>
                          <a:spcPts val="0"/>
                        </a:spcAft>
                        <a:buNone/>
                      </a:pPr>
                      <a:r>
                        <a:rPr lang="it-IT" sz="1900" dirty="0">
                          <a:solidFill>
                            <a:schemeClr val="tx1"/>
                          </a:solidFill>
                        </a:rPr>
                        <a:t>COORDINATORI DI CLASSE SCUOLA SECONDARIA</a:t>
                      </a:r>
                      <a:endParaRPr sz="19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51" name="Google Shape;351;p26"/>
          <p:cNvGraphicFramePr/>
          <p:nvPr>
            <p:extLst>
              <p:ext uri="{D42A27DB-BD31-4B8C-83A1-F6EECF244321}">
                <p14:modId xmlns:p14="http://schemas.microsoft.com/office/powerpoint/2010/main" val="3480163470"/>
              </p:ext>
            </p:extLst>
          </p:nvPr>
        </p:nvGraphicFramePr>
        <p:xfrm>
          <a:off x="2292626" y="1117846"/>
          <a:ext cx="9899374" cy="5740156"/>
        </p:xfrm>
        <a:graphic>
          <a:graphicData uri="http://schemas.openxmlformats.org/drawingml/2006/table">
            <a:tbl>
              <a:tblPr firstRow="1" bandRow="1">
                <a:noFill/>
                <a:tableStyleId>{0E11DAA7-9F33-403E-99FB-BAC35A1AEA4F}</a:tableStyleId>
              </a:tblPr>
              <a:tblGrid>
                <a:gridCol w="1334946"/>
                <a:gridCol w="4282214"/>
                <a:gridCol w="4282214"/>
              </a:tblGrid>
              <a:tr h="688361">
                <a:tc gridSpan="3">
                  <a:txBody>
                    <a:bodyPr/>
                    <a:lstStyle/>
                    <a:p>
                      <a:pPr marL="0" marR="0" lvl="0" indent="0" algn="ctr" rtl="0">
                        <a:spcBef>
                          <a:spcPts val="0"/>
                        </a:spcBef>
                        <a:spcAft>
                          <a:spcPts val="0"/>
                        </a:spcAft>
                        <a:buNone/>
                      </a:pPr>
                      <a:r>
                        <a:rPr lang="it-IT" sz="2800" dirty="0"/>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r>
              <a:tr h="688361">
                <a:tc>
                  <a:txBody>
                    <a:bodyPr/>
                    <a:lstStyle/>
                    <a:p>
                      <a:pPr marL="0" marR="0" lvl="0" indent="0" algn="ctr" rtl="0">
                        <a:spcBef>
                          <a:spcPts val="0"/>
                        </a:spcBef>
                        <a:spcAft>
                          <a:spcPts val="0"/>
                        </a:spcAft>
                        <a:buNone/>
                      </a:pPr>
                      <a:r>
                        <a:rPr lang="it-IT" sz="1800" b="0" dirty="0">
                          <a:latin typeface="Century Gothic"/>
                          <a:ea typeface="Century Gothic"/>
                          <a:cs typeface="Century Gothic"/>
                          <a:sym typeface="Century Gothic"/>
                        </a:rPr>
                        <a:t>CLASSI</a:t>
                      </a:r>
                      <a:endParaRPr sz="1800" b="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0" dirty="0">
                          <a:latin typeface="Century Gothic"/>
                          <a:ea typeface="Century Gothic"/>
                          <a:cs typeface="Century Gothic"/>
                          <a:sym typeface="Century Gothic"/>
                        </a:rPr>
                        <a:t>COORDINATORE</a:t>
                      </a:r>
                      <a:endParaRPr sz="1800" b="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SEGRETARIO</a:t>
                      </a:r>
                      <a:endParaRPr sz="1800" b="0">
                        <a:latin typeface="Century Gothic"/>
                        <a:ea typeface="Century Gothic"/>
                        <a:cs typeface="Century Gothic"/>
                        <a:sym typeface="Century Gothic"/>
                      </a:endParaRPr>
                    </a:p>
                  </a:txBody>
                  <a:tcPr marL="91450" marR="91450" marT="45725" marB="45725">
                    <a:solidFill>
                      <a:srgbClr val="FA77B6"/>
                    </a:solidFill>
                  </a:tcPr>
                </a:tc>
              </a:tr>
              <a:tr h="490961">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1 F</a:t>
                      </a:r>
                      <a:endParaRPr sz="1800" b="0">
                        <a:latin typeface="Century Gothic"/>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400" b="0" dirty="0"/>
                        <a:t>Bernardi</a:t>
                      </a:r>
                      <a:endParaRPr sz="1400" b="0" dirty="0"/>
                    </a:p>
                  </a:txBody>
                  <a:tcPr marL="68575" marR="68575" marT="0" marB="0">
                    <a:solidFill>
                      <a:srgbClr val="FAD1DA"/>
                    </a:solidFill>
                  </a:tcPr>
                </a:tc>
                <a:tc>
                  <a:txBody>
                    <a:bodyPr/>
                    <a:lstStyle/>
                    <a:p>
                      <a:pPr marL="0" lvl="0" indent="0" algn="l" rtl="0">
                        <a:spcBef>
                          <a:spcPts val="0"/>
                        </a:spcBef>
                        <a:spcAft>
                          <a:spcPts val="0"/>
                        </a:spcAft>
                        <a:buNone/>
                      </a:pPr>
                      <a:r>
                        <a:rPr lang="it-IT" sz="1400" b="0"/>
                        <a:t>Persichella</a:t>
                      </a:r>
                      <a:endParaRPr sz="1400" b="0"/>
                    </a:p>
                  </a:txBody>
                  <a:tcPr marL="68575" marR="68575" marT="0" marB="0">
                    <a:solidFill>
                      <a:srgbClr val="FAD1DA"/>
                    </a:solidFill>
                  </a:tcPr>
                </a:tc>
              </a:tr>
              <a:tr h="482052">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2 F</a:t>
                      </a:r>
                      <a:endParaRPr b="0"/>
                    </a:p>
                  </a:txBody>
                  <a:tcPr marL="91450" marR="91450" marT="45725" marB="45725">
                    <a:solidFill>
                      <a:srgbClr val="FA77B6"/>
                    </a:solidFill>
                  </a:tcPr>
                </a:tc>
                <a:tc>
                  <a:txBody>
                    <a:bodyPr/>
                    <a:lstStyle/>
                    <a:p>
                      <a:pPr marL="0" lvl="0" indent="0" algn="l" rtl="0">
                        <a:spcBef>
                          <a:spcPts val="0"/>
                        </a:spcBef>
                        <a:spcAft>
                          <a:spcPts val="0"/>
                        </a:spcAft>
                        <a:buNone/>
                      </a:pPr>
                      <a:r>
                        <a:rPr lang="it-IT" sz="1400" b="0" dirty="0"/>
                        <a:t>Spaggiari</a:t>
                      </a:r>
                      <a:endParaRPr sz="1400" b="0" dirty="0"/>
                    </a:p>
                  </a:txBody>
                  <a:tcPr marL="68575" marR="68575" marT="0" marB="0">
                    <a:solidFill>
                      <a:srgbClr val="FA77B6"/>
                    </a:solidFill>
                  </a:tcPr>
                </a:tc>
                <a:tc>
                  <a:txBody>
                    <a:bodyPr/>
                    <a:lstStyle/>
                    <a:p>
                      <a:pPr marL="0" lvl="0" indent="0" algn="l" rtl="0">
                        <a:spcBef>
                          <a:spcPts val="0"/>
                        </a:spcBef>
                        <a:spcAft>
                          <a:spcPts val="0"/>
                        </a:spcAft>
                        <a:buNone/>
                      </a:pPr>
                      <a:r>
                        <a:rPr lang="it-IT" sz="1400" b="0"/>
                        <a:t>La Fiandra T.</a:t>
                      </a:r>
                      <a:endParaRPr sz="1400" b="0"/>
                    </a:p>
                  </a:txBody>
                  <a:tcPr marL="68575" marR="68575" marT="0" marB="0">
                    <a:solidFill>
                      <a:srgbClr val="FA77B6"/>
                    </a:solidFill>
                  </a:tcPr>
                </a:tc>
              </a:tr>
              <a:tr h="482052">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3 F</a:t>
                      </a:r>
                      <a:endParaRPr b="0"/>
                    </a:p>
                  </a:txBody>
                  <a:tcPr marL="91450" marR="91450" marT="45725" marB="45725">
                    <a:solidFill>
                      <a:srgbClr val="FAD1DA"/>
                    </a:solidFill>
                  </a:tcPr>
                </a:tc>
                <a:tc>
                  <a:txBody>
                    <a:bodyPr/>
                    <a:lstStyle/>
                    <a:p>
                      <a:pPr marL="0" lvl="0" indent="0" algn="l" rtl="0">
                        <a:spcBef>
                          <a:spcPts val="0"/>
                        </a:spcBef>
                        <a:spcAft>
                          <a:spcPts val="0"/>
                        </a:spcAft>
                        <a:buNone/>
                      </a:pPr>
                      <a:r>
                        <a:rPr lang="it-IT" sz="1400" b="0" dirty="0" err="1"/>
                        <a:t>Schininà</a:t>
                      </a:r>
                      <a:endParaRPr sz="1400" b="0" dirty="0"/>
                    </a:p>
                  </a:txBody>
                  <a:tcPr marL="68575" marR="68575" marT="0" marB="0">
                    <a:solidFill>
                      <a:srgbClr val="FAD1DA"/>
                    </a:solidFill>
                  </a:tcPr>
                </a:tc>
                <a:tc>
                  <a:txBody>
                    <a:bodyPr/>
                    <a:lstStyle/>
                    <a:p>
                      <a:pPr marL="0" lvl="0" indent="0" algn="l" rtl="0">
                        <a:spcBef>
                          <a:spcPts val="0"/>
                        </a:spcBef>
                        <a:spcAft>
                          <a:spcPts val="0"/>
                        </a:spcAft>
                        <a:buNone/>
                      </a:pPr>
                      <a:r>
                        <a:rPr lang="it-IT" sz="1400" b="0"/>
                        <a:t>La Fiandra A.</a:t>
                      </a:r>
                      <a:endParaRPr sz="1400" b="0"/>
                    </a:p>
                  </a:txBody>
                  <a:tcPr marL="68575" marR="68575" marT="0" marB="0">
                    <a:solidFill>
                      <a:srgbClr val="FAD1DA"/>
                    </a:solidFill>
                  </a:tcPr>
                </a:tc>
              </a:tr>
              <a:tr h="498109">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1 G</a:t>
                      </a:r>
                      <a:endParaRPr b="0"/>
                    </a:p>
                  </a:txBody>
                  <a:tcPr marL="91450" marR="91450" marT="45725" marB="45725">
                    <a:solidFill>
                      <a:srgbClr val="FA77B6"/>
                    </a:solidFill>
                  </a:tcPr>
                </a:tc>
                <a:tc>
                  <a:txBody>
                    <a:bodyPr/>
                    <a:lstStyle/>
                    <a:p>
                      <a:pPr marL="0" lvl="0" indent="0" algn="l" rtl="0">
                        <a:spcBef>
                          <a:spcPts val="0"/>
                        </a:spcBef>
                        <a:spcAft>
                          <a:spcPts val="0"/>
                        </a:spcAft>
                        <a:buNone/>
                      </a:pPr>
                      <a:r>
                        <a:rPr lang="it-IT" sz="1400" b="0" dirty="0"/>
                        <a:t>Petrucciani</a:t>
                      </a:r>
                      <a:endParaRPr sz="1400" b="0" dirty="0"/>
                    </a:p>
                  </a:txBody>
                  <a:tcPr marL="68575" marR="68575" marT="0" marB="0">
                    <a:solidFill>
                      <a:srgbClr val="FA77B6"/>
                    </a:solidFill>
                  </a:tcPr>
                </a:tc>
                <a:tc>
                  <a:txBody>
                    <a:bodyPr/>
                    <a:lstStyle/>
                    <a:p>
                      <a:pPr marL="0" lvl="0" indent="0" algn="l" rtl="0">
                        <a:spcBef>
                          <a:spcPts val="0"/>
                        </a:spcBef>
                        <a:spcAft>
                          <a:spcPts val="0"/>
                        </a:spcAft>
                        <a:buNone/>
                      </a:pPr>
                      <a:r>
                        <a:rPr lang="it-IT" sz="1400" b="0" dirty="0" err="1"/>
                        <a:t>Parlapiano</a:t>
                      </a:r>
                      <a:endParaRPr sz="1400" b="0" dirty="0"/>
                    </a:p>
                  </a:txBody>
                  <a:tcPr marL="68575" marR="68575" marT="0" marB="0">
                    <a:solidFill>
                      <a:srgbClr val="FA77B6"/>
                    </a:solidFill>
                  </a:tcPr>
                </a:tc>
              </a:tr>
              <a:tr h="482052">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2 G</a:t>
                      </a:r>
                      <a:endParaRPr b="0"/>
                    </a:p>
                  </a:txBody>
                  <a:tcPr marL="91450" marR="91450" marT="45725" marB="45725">
                    <a:solidFill>
                      <a:srgbClr val="FAD1DA"/>
                    </a:solidFill>
                  </a:tcPr>
                </a:tc>
                <a:tc>
                  <a:txBody>
                    <a:bodyPr/>
                    <a:lstStyle/>
                    <a:p>
                      <a:pPr marL="0" lvl="0" indent="0" algn="l" rtl="0">
                        <a:spcBef>
                          <a:spcPts val="0"/>
                        </a:spcBef>
                        <a:spcAft>
                          <a:spcPts val="0"/>
                        </a:spcAft>
                        <a:buNone/>
                      </a:pPr>
                      <a:r>
                        <a:rPr lang="it-IT" sz="1400" b="0"/>
                        <a:t>De ANgelis R.</a:t>
                      </a:r>
                      <a:endParaRPr sz="1400" b="0"/>
                    </a:p>
                  </a:txBody>
                  <a:tcPr marL="68575" marR="68575" marT="0" marB="0">
                    <a:solidFill>
                      <a:srgbClr val="FAD1DA"/>
                    </a:solidFill>
                  </a:tcPr>
                </a:tc>
                <a:tc>
                  <a:txBody>
                    <a:bodyPr/>
                    <a:lstStyle/>
                    <a:p>
                      <a:pPr marL="0" lvl="0" indent="0" algn="l" rtl="0">
                        <a:spcBef>
                          <a:spcPts val="0"/>
                        </a:spcBef>
                        <a:spcAft>
                          <a:spcPts val="0"/>
                        </a:spcAft>
                        <a:buNone/>
                      </a:pPr>
                      <a:r>
                        <a:rPr lang="it-IT" sz="1400" b="0" dirty="0"/>
                        <a:t>Adami</a:t>
                      </a:r>
                      <a:endParaRPr sz="1400" b="0" dirty="0"/>
                    </a:p>
                  </a:txBody>
                  <a:tcPr marL="68575" marR="68575" marT="0" marB="0">
                    <a:solidFill>
                      <a:srgbClr val="FAD1DA"/>
                    </a:solidFill>
                  </a:tcPr>
                </a:tc>
              </a:tr>
              <a:tr h="482052">
                <a:tc>
                  <a:txBody>
                    <a:bodyPr/>
                    <a:lstStyle/>
                    <a:p>
                      <a:pPr marL="0" marR="0" lvl="0" indent="0" algn="ctr" rtl="0">
                        <a:spcBef>
                          <a:spcPts val="0"/>
                        </a:spcBef>
                        <a:spcAft>
                          <a:spcPts val="0"/>
                        </a:spcAft>
                        <a:buNone/>
                      </a:pPr>
                      <a:r>
                        <a:rPr lang="it-IT" sz="1800" b="0" dirty="0">
                          <a:latin typeface="Century Gothic"/>
                          <a:ea typeface="Century Gothic"/>
                          <a:cs typeface="Century Gothic"/>
                          <a:sym typeface="Century Gothic"/>
                        </a:rPr>
                        <a:t>3 G</a:t>
                      </a:r>
                      <a:endParaRPr b="0" dirty="0"/>
                    </a:p>
                  </a:txBody>
                  <a:tcPr marL="91450" marR="91450" marT="45725" marB="45725">
                    <a:solidFill>
                      <a:srgbClr val="FA77B6"/>
                    </a:solidFill>
                  </a:tcPr>
                </a:tc>
                <a:tc>
                  <a:txBody>
                    <a:bodyPr/>
                    <a:lstStyle/>
                    <a:p>
                      <a:pPr marL="0" lvl="0" indent="0" algn="l" rtl="0">
                        <a:spcBef>
                          <a:spcPts val="0"/>
                        </a:spcBef>
                        <a:spcAft>
                          <a:spcPts val="0"/>
                        </a:spcAft>
                        <a:buNone/>
                      </a:pPr>
                      <a:r>
                        <a:rPr lang="it-IT" sz="1400" b="0" dirty="0"/>
                        <a:t>Gaeta</a:t>
                      </a:r>
                      <a:endParaRPr sz="1400" b="0" dirty="0"/>
                    </a:p>
                  </a:txBody>
                  <a:tcPr marL="68575" marR="68575" marT="0" marB="0">
                    <a:solidFill>
                      <a:srgbClr val="FA77B6"/>
                    </a:solidFill>
                  </a:tcPr>
                </a:tc>
                <a:tc>
                  <a:txBody>
                    <a:bodyPr/>
                    <a:lstStyle/>
                    <a:p>
                      <a:pPr marL="0" lvl="0" indent="0" algn="l" rtl="0">
                        <a:spcBef>
                          <a:spcPts val="0"/>
                        </a:spcBef>
                        <a:spcAft>
                          <a:spcPts val="0"/>
                        </a:spcAft>
                        <a:buNone/>
                      </a:pPr>
                      <a:r>
                        <a:rPr lang="it-IT" sz="1400" b="0" dirty="0"/>
                        <a:t>Seri</a:t>
                      </a:r>
                      <a:endParaRPr sz="1400" b="0" dirty="0"/>
                    </a:p>
                  </a:txBody>
                  <a:tcPr marL="68575" marR="68575" marT="0" marB="0">
                    <a:solidFill>
                      <a:srgbClr val="FA77B6"/>
                    </a:solidFill>
                  </a:tcPr>
                </a:tc>
              </a:tr>
              <a:tr h="482052">
                <a:tc>
                  <a:txBody>
                    <a:bodyPr/>
                    <a:lstStyle/>
                    <a:p>
                      <a:pPr marL="0" marR="0" lvl="0" indent="0" algn="ctr" rtl="0">
                        <a:spcBef>
                          <a:spcPts val="0"/>
                        </a:spcBef>
                        <a:spcAft>
                          <a:spcPts val="0"/>
                        </a:spcAft>
                        <a:buNone/>
                      </a:pPr>
                      <a:r>
                        <a:rPr lang="it-IT" sz="1800" b="0" dirty="0"/>
                        <a:t>2</a:t>
                      </a:r>
                      <a:r>
                        <a:rPr lang="it-IT" sz="1800" b="0" dirty="0">
                          <a:latin typeface="Century Gothic"/>
                          <a:ea typeface="Century Gothic"/>
                          <a:cs typeface="Century Gothic"/>
                          <a:sym typeface="Century Gothic"/>
                        </a:rPr>
                        <a:t>H</a:t>
                      </a:r>
                      <a:endParaRPr b="0" dirty="0"/>
                    </a:p>
                  </a:txBody>
                  <a:tcPr marL="91450" marR="91450" marT="45725" marB="45725">
                    <a:solidFill>
                      <a:srgbClr val="FAD1DA"/>
                    </a:solidFill>
                  </a:tcPr>
                </a:tc>
                <a:tc>
                  <a:txBody>
                    <a:bodyPr/>
                    <a:lstStyle/>
                    <a:p>
                      <a:pPr marL="0" marR="0" lvl="0" indent="0" algn="l" rtl="0">
                        <a:lnSpc>
                          <a:spcPct val="115000"/>
                        </a:lnSpc>
                        <a:spcBef>
                          <a:spcPts val="0"/>
                        </a:spcBef>
                        <a:spcAft>
                          <a:spcPts val="0"/>
                        </a:spcAft>
                        <a:buNone/>
                      </a:pPr>
                      <a:r>
                        <a:rPr lang="it-IT" sz="1400" b="0" dirty="0" err="1"/>
                        <a:t>Cafaro</a:t>
                      </a:r>
                      <a:endParaRPr sz="1400" b="0" dirty="0">
                        <a:latin typeface="Century Gothic"/>
                        <a:ea typeface="Century Gothic"/>
                        <a:cs typeface="Century Gothic"/>
                        <a:sym typeface="Century Gothic"/>
                      </a:endParaRPr>
                    </a:p>
                  </a:txBody>
                  <a:tcPr marL="68575" marR="68575" marT="0" marB="0">
                    <a:solidFill>
                      <a:srgbClr val="FAD1DA"/>
                    </a:solidFill>
                  </a:tcPr>
                </a:tc>
                <a:tc>
                  <a:txBody>
                    <a:bodyPr/>
                    <a:lstStyle/>
                    <a:p>
                      <a:pPr marL="0" lvl="0" indent="0" algn="l" rtl="0">
                        <a:spcBef>
                          <a:spcPts val="0"/>
                        </a:spcBef>
                        <a:spcAft>
                          <a:spcPts val="0"/>
                        </a:spcAft>
                        <a:buNone/>
                      </a:pPr>
                      <a:r>
                        <a:rPr lang="it-IT" sz="1400" b="0" dirty="0" err="1"/>
                        <a:t>Mulalic</a:t>
                      </a:r>
                      <a:endParaRPr sz="1400" b="0" dirty="0"/>
                    </a:p>
                  </a:txBody>
                  <a:tcPr marL="68575" marR="68575" marT="0" marB="0">
                    <a:solidFill>
                      <a:srgbClr val="FAD1DA"/>
                    </a:solidFill>
                  </a:tcPr>
                </a:tc>
              </a:tr>
              <a:tr h="482052">
                <a:tc>
                  <a:txBody>
                    <a:bodyPr/>
                    <a:lstStyle/>
                    <a:p>
                      <a:pPr marL="0" marR="0" lvl="0" indent="0" algn="ctr" rtl="0">
                        <a:spcBef>
                          <a:spcPts val="0"/>
                        </a:spcBef>
                        <a:spcAft>
                          <a:spcPts val="0"/>
                        </a:spcAft>
                        <a:buNone/>
                      </a:pPr>
                      <a:endParaRPr b="0" dirty="0"/>
                    </a:p>
                  </a:txBody>
                  <a:tcPr marL="91450" marR="91450" marT="45725" marB="45725">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400" b="0" dirty="0">
                        <a:latin typeface="Century Gothic"/>
                        <a:ea typeface="Century Gothic"/>
                        <a:cs typeface="Century Gothic"/>
                        <a:sym typeface="Century Gothic"/>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sz="1400" b="0" dirty="0"/>
                    </a:p>
                  </a:txBody>
                  <a:tcPr marL="68575" marR="68575" marT="0" marB="0">
                    <a:solidFill>
                      <a:schemeClr val="accent2">
                        <a:lumMod val="40000"/>
                        <a:lumOff val="60000"/>
                      </a:schemeClr>
                    </a:solidFill>
                  </a:tcPr>
                </a:tc>
              </a:tr>
              <a:tr h="482052">
                <a:tc>
                  <a:txBody>
                    <a:bodyPr/>
                    <a:lstStyle/>
                    <a:p>
                      <a:pPr marL="0" marR="0" lvl="0" indent="0" algn="ctr" rtl="0">
                        <a:spcBef>
                          <a:spcPts val="0"/>
                        </a:spcBef>
                        <a:spcAft>
                          <a:spcPts val="0"/>
                        </a:spcAft>
                        <a:buNone/>
                      </a:pPr>
                      <a:endParaRPr b="0" dirty="0"/>
                    </a:p>
                  </a:txBody>
                  <a:tcPr marL="91450" marR="91450" marT="45725" marB="45725">
                    <a:solidFill>
                      <a:srgbClr val="FAD1DA"/>
                    </a:solidFill>
                  </a:tcPr>
                </a:tc>
                <a:tc>
                  <a:txBody>
                    <a:bodyPr/>
                    <a:lstStyle/>
                    <a:p>
                      <a:pPr marL="0" marR="0" lvl="0" indent="0" algn="l" rtl="0">
                        <a:lnSpc>
                          <a:spcPct val="115000"/>
                        </a:lnSpc>
                        <a:spcBef>
                          <a:spcPts val="0"/>
                        </a:spcBef>
                        <a:spcAft>
                          <a:spcPts val="0"/>
                        </a:spcAft>
                        <a:buNone/>
                      </a:pPr>
                      <a:endParaRPr sz="1400" b="0" dirty="0">
                        <a:latin typeface="Century Gothic"/>
                        <a:ea typeface="Century Gothic"/>
                        <a:cs typeface="Century Gothic"/>
                        <a:sym typeface="Century Gothic"/>
                      </a:endParaRPr>
                    </a:p>
                  </a:txBody>
                  <a:tcPr marL="68575" marR="68575" marT="0" marB="0">
                    <a:solidFill>
                      <a:srgbClr val="FAD1DA"/>
                    </a:solidFill>
                  </a:tcPr>
                </a:tc>
                <a:tc>
                  <a:txBody>
                    <a:bodyPr/>
                    <a:lstStyle/>
                    <a:p>
                      <a:pPr marL="0" lvl="0" indent="0" algn="l" rtl="0">
                        <a:spcBef>
                          <a:spcPts val="0"/>
                        </a:spcBef>
                        <a:spcAft>
                          <a:spcPts val="0"/>
                        </a:spcAft>
                        <a:buNone/>
                      </a:pPr>
                      <a:endParaRPr sz="1400" b="0" dirty="0"/>
                    </a:p>
                  </a:txBody>
                  <a:tcPr marL="68575" marR="68575" marT="0" marB="0">
                    <a:solidFill>
                      <a:srgbClr val="FAD1DA"/>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graphicFrame>
        <p:nvGraphicFramePr>
          <p:cNvPr id="356" name="Google Shape;356;p27"/>
          <p:cNvGraphicFramePr/>
          <p:nvPr>
            <p:extLst>
              <p:ext uri="{D42A27DB-BD31-4B8C-83A1-F6EECF244321}">
                <p14:modId xmlns:p14="http://schemas.microsoft.com/office/powerpoint/2010/main" val="38346459"/>
              </p:ext>
            </p:extLst>
          </p:nvPr>
        </p:nvGraphicFramePr>
        <p:xfrm>
          <a:off x="0" y="1435609"/>
          <a:ext cx="12192000" cy="5422392"/>
        </p:xfrm>
        <a:graphic>
          <a:graphicData uri="http://schemas.openxmlformats.org/drawingml/2006/table">
            <a:tbl>
              <a:tblPr firstRow="1" firstCol="1" bandRow="1">
                <a:noFill/>
                <a:tableStyleId>{786BDF94-1CCC-49DB-8AD0-1CCA35DFA441}</a:tableStyleId>
              </a:tblPr>
              <a:tblGrid>
                <a:gridCol w="2374225"/>
                <a:gridCol w="9817775"/>
              </a:tblGrid>
              <a:tr h="5422392">
                <a:tc>
                  <a:txBody>
                    <a:bodyPr/>
                    <a:lstStyle/>
                    <a:p>
                      <a:pPr marL="0" marR="0" lvl="0" indent="0" algn="ctr" rtl="0">
                        <a:spcBef>
                          <a:spcPts val="0"/>
                        </a:spcBef>
                        <a:spcAft>
                          <a:spcPts val="0"/>
                        </a:spcAft>
                        <a:buNone/>
                      </a:pPr>
                      <a:r>
                        <a:rPr lang="it-IT" sz="1900" dirty="0">
                          <a:solidFill>
                            <a:schemeClr val="tx1"/>
                          </a:solidFill>
                        </a:rPr>
                        <a:t>COORDINATORE DI</a:t>
                      </a:r>
                      <a:endParaRPr dirty="0">
                        <a:solidFill>
                          <a:schemeClr val="tx1"/>
                        </a:solidFill>
                      </a:endParaRPr>
                    </a:p>
                    <a:p>
                      <a:pPr marL="0" marR="0" lvl="0" indent="0" algn="ctr" rtl="0">
                        <a:spcBef>
                          <a:spcPts val="0"/>
                        </a:spcBef>
                        <a:spcAft>
                          <a:spcPts val="0"/>
                        </a:spcAft>
                        <a:buNone/>
                      </a:pPr>
                      <a:r>
                        <a:rPr lang="it-IT" sz="1900" dirty="0">
                          <a:solidFill>
                            <a:schemeClr val="tx1"/>
                          </a:solidFill>
                        </a:rPr>
                        <a:t>DIPARTIMENTO</a:t>
                      </a:r>
                      <a:endParaRPr sz="19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solidFill>
                          <a:schemeClr val="tx1"/>
                        </a:solidFill>
                      </a:endParaRPr>
                    </a:p>
                    <a:p>
                      <a:pPr marL="171450" marR="0" lvl="0" indent="-107950" algn="l" rtl="0">
                        <a:lnSpc>
                          <a:spcPct val="112500"/>
                        </a:lnSpc>
                        <a:spcBef>
                          <a:spcPts val="0"/>
                        </a:spcBef>
                        <a:spcAft>
                          <a:spcPts val="0"/>
                        </a:spcAft>
                        <a:buClr>
                          <a:schemeClr val="dk1"/>
                        </a:buClr>
                        <a:buSzPts val="1000"/>
                        <a:buFont typeface="Arial"/>
                        <a:buNone/>
                      </a:pPr>
                      <a:endParaRPr sz="1600" b="0" dirty="0">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0" marR="0" lvl="0" indent="0" algn="l" rtl="0">
                        <a:lnSpc>
                          <a:spcPct val="150000"/>
                        </a:lnSpc>
                        <a:spcBef>
                          <a:spcPts val="0"/>
                        </a:spcBef>
                        <a:spcAft>
                          <a:spcPts val="0"/>
                        </a:spcAft>
                        <a:buClr>
                          <a:schemeClr val="dk1"/>
                        </a:buClr>
                        <a:buSzPts val="1400"/>
                        <a:buFont typeface="Arial"/>
                        <a:buNone/>
                      </a:pPr>
                      <a:r>
                        <a:rPr lang="it-IT" sz="1800" b="1" dirty="0">
                          <a:solidFill>
                            <a:schemeClr val="dk1"/>
                          </a:solidFill>
                          <a:latin typeface="Century Gothic"/>
                          <a:ea typeface="Century Gothic"/>
                          <a:cs typeface="Century Gothic"/>
                          <a:sym typeface="Century Gothic"/>
                        </a:rPr>
                        <a:t>Il coordinatore di dipartimento</a:t>
                      </a:r>
                      <a:endParaRPr sz="1800"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rappresenta il proprio Dipartimento;</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collabora con la Dirigenza, il personale e i colleghi;</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raccoglie le varie proposte provenienti dai docenti di Dipartimento ed inoltrarle agli Organi competenti per le eventuali delibere;</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avanza proposte al Dirigente scolastico in merito all’ordine del giorno delle riunioni, raccolte e analizzate le necessità didattiche e sulla scorta delle indicazioni e delle richieste presentate da singoli docenti e prepara l’eventuale materiale che è argomento di discussione</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su delega del Dirigente scolastico, presiede il Dipartimento e verbalizza le sedute; il verbale, una volta approvato e firmato dal coordinatore, viene riportato sul registro generale dei verbali del Dipartimento e trasmesso al Dirigente;</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tutte le volte che lo ritenga necessario e, comunque, entro il monte ore annuo fissato dall’art. 29 del C.C.N.L vigente convoca, con un preavviso minimo di 5 giorni, le riunioni del Dipartimento, tramite avviso scritto fatto pervenire a ciascun docente, comunicandone data e orario alla Dirigenza e ai docenti responsabili di sede; </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è punto di riferimento per i docenti del proprio Dipartimento come mediatore delle istanze di ciascun docente, garante del funzionamento, della correttezza e trasparenza del  Dipartimento.</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graphicFrame>
        <p:nvGraphicFramePr>
          <p:cNvPr id="361" name="Google Shape;361;p28"/>
          <p:cNvGraphicFramePr/>
          <p:nvPr>
            <p:extLst>
              <p:ext uri="{D42A27DB-BD31-4B8C-83A1-F6EECF244321}">
                <p14:modId xmlns:p14="http://schemas.microsoft.com/office/powerpoint/2010/main" val="4062227152"/>
              </p:ext>
            </p:extLst>
          </p:nvPr>
        </p:nvGraphicFramePr>
        <p:xfrm>
          <a:off x="0" y="1335913"/>
          <a:ext cx="12192000" cy="5538216"/>
        </p:xfrm>
        <a:graphic>
          <a:graphicData uri="http://schemas.openxmlformats.org/drawingml/2006/table">
            <a:tbl>
              <a:tblPr firstRow="1" firstCol="1" bandRow="1">
                <a:noFill/>
                <a:tableStyleId>{786BDF94-1CCC-49DB-8AD0-1CCA35DFA441}</a:tableStyleId>
              </a:tblPr>
              <a:tblGrid>
                <a:gridCol w="2821300"/>
                <a:gridCol w="9370700"/>
              </a:tblGrid>
              <a:tr h="3721775">
                <a:tc>
                  <a:txBody>
                    <a:bodyPr/>
                    <a:lstStyle/>
                    <a:p>
                      <a:pPr marL="0" marR="0" lvl="0" indent="0" algn="ctr" rtl="0">
                        <a:lnSpc>
                          <a:spcPct val="115000"/>
                        </a:lnSpc>
                        <a:spcBef>
                          <a:spcPts val="0"/>
                        </a:spcBef>
                        <a:spcAft>
                          <a:spcPts val="0"/>
                        </a:spcAft>
                        <a:buNone/>
                      </a:pPr>
                      <a:r>
                        <a:rPr lang="it-IT" sz="1900" dirty="0" smtClean="0">
                          <a:solidFill>
                            <a:schemeClr val="tx1"/>
                          </a:solidFill>
                        </a:rPr>
                        <a:t>COORDINATORI</a:t>
                      </a:r>
                      <a:r>
                        <a:rPr lang="it-IT" sz="1900" baseline="0" dirty="0" smtClean="0">
                          <a:solidFill>
                            <a:schemeClr val="tx1"/>
                          </a:solidFill>
                        </a:rPr>
                        <a:t> DI </a:t>
                      </a:r>
                    </a:p>
                    <a:p>
                      <a:pPr marL="0" marR="0" lvl="0" indent="0" algn="ctr" rtl="0">
                        <a:lnSpc>
                          <a:spcPct val="115000"/>
                        </a:lnSpc>
                        <a:spcBef>
                          <a:spcPts val="0"/>
                        </a:spcBef>
                        <a:spcAft>
                          <a:spcPts val="0"/>
                        </a:spcAft>
                        <a:buNone/>
                      </a:pPr>
                      <a:r>
                        <a:rPr lang="it-IT" sz="1900" baseline="0" dirty="0" smtClean="0">
                          <a:solidFill>
                            <a:schemeClr val="tx1"/>
                          </a:solidFill>
                        </a:rPr>
                        <a:t>DIPARTIMENTO</a:t>
                      </a:r>
                      <a:endParaRPr sz="1900" dirty="0">
                        <a:solidFill>
                          <a:schemeClr val="tx1"/>
                        </a:solidFill>
                      </a:endParaRPr>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c>
                  <a:txBody>
                    <a:bodyPr/>
                    <a:lstStyle/>
                    <a:p>
                      <a:pPr marL="0" marR="0" lvl="0" indent="0" algn="l" rtl="0">
                        <a:lnSpc>
                          <a:spcPct val="115000"/>
                        </a:lnSpc>
                        <a:spcBef>
                          <a:spcPts val="0"/>
                        </a:spcBef>
                        <a:spcAft>
                          <a:spcPts val="0"/>
                        </a:spcAft>
                        <a:buClr>
                          <a:schemeClr val="dk1"/>
                        </a:buClr>
                        <a:buSzPts val="1800"/>
                        <a:buFont typeface="Arial"/>
                        <a:buNone/>
                      </a:pPr>
                      <a:endParaRPr sz="1800" b="0" dirty="0">
                        <a:solidFill>
                          <a:srgbClr val="373737"/>
                        </a:solidFill>
                        <a:latin typeface="Century Gothic"/>
                        <a:ea typeface="Century Gothic"/>
                        <a:cs typeface="Century Gothic"/>
                        <a:sym typeface="Century Gothic"/>
                      </a:endParaRPr>
                    </a:p>
                    <a:p>
                      <a:pPr marL="0" marR="0" lvl="0" indent="0" algn="l" rtl="0">
                        <a:lnSpc>
                          <a:spcPct val="115000"/>
                        </a:lnSpc>
                        <a:spcBef>
                          <a:spcPts val="0"/>
                        </a:spcBef>
                        <a:spcAft>
                          <a:spcPts val="0"/>
                        </a:spcAft>
                        <a:buClr>
                          <a:srgbClr val="373737"/>
                        </a:buClr>
                        <a:buSzPts val="1800"/>
                        <a:buFont typeface="Arial"/>
                        <a:buNone/>
                      </a:pPr>
                      <a:r>
                        <a:rPr lang="it-IT" sz="1800" b="0" dirty="0">
                          <a:solidFill>
                            <a:srgbClr val="373737"/>
                          </a:solidFill>
                          <a:latin typeface="Century Gothic"/>
                          <a:ea typeface="Century Gothic"/>
                          <a:cs typeface="Century Gothic"/>
                          <a:sym typeface="Century Gothic"/>
                        </a:rPr>
                        <a:t>Le riunioni di Dipartimento sono convocate almeno in </a:t>
                      </a:r>
                      <a:r>
                        <a:rPr lang="it-IT" sz="1800" b="1" dirty="0">
                          <a:solidFill>
                            <a:srgbClr val="373737"/>
                          </a:solidFill>
                          <a:latin typeface="Century Gothic"/>
                          <a:ea typeface="Century Gothic"/>
                          <a:cs typeface="Century Gothic"/>
                          <a:sym typeface="Century Gothic"/>
                        </a:rPr>
                        <a:t>quattro momenti</a:t>
                      </a:r>
                      <a:r>
                        <a:rPr lang="it-IT" sz="1800" b="0" dirty="0">
                          <a:solidFill>
                            <a:srgbClr val="373737"/>
                          </a:solidFill>
                          <a:latin typeface="Century Gothic"/>
                          <a:ea typeface="Century Gothic"/>
                          <a:cs typeface="Century Gothic"/>
                          <a:sym typeface="Century Gothic"/>
                        </a:rPr>
                        <a:t> distinti dell’anno scolastico:</a:t>
                      </a:r>
                      <a:endParaRPr dirty="0"/>
                    </a:p>
                    <a:p>
                      <a:pPr marL="0" marR="0" lvl="0" indent="0" algn="l" rtl="0">
                        <a:lnSpc>
                          <a:spcPct val="115000"/>
                        </a:lnSpc>
                        <a:spcBef>
                          <a:spcPts val="0"/>
                        </a:spcBef>
                        <a:spcAft>
                          <a:spcPts val="0"/>
                        </a:spcAft>
                        <a:buClr>
                          <a:schemeClr val="dk1"/>
                        </a:buClr>
                        <a:buSzPts val="1800"/>
                        <a:buFont typeface="Arial"/>
                        <a:buNone/>
                      </a:pPr>
                      <a:endParaRPr sz="1800" b="0" dirty="0">
                        <a:solidFill>
                          <a:srgbClr val="373737"/>
                        </a:solidFill>
                        <a:latin typeface="Century Gothic"/>
                        <a:ea typeface="Century Gothic"/>
                        <a:cs typeface="Century Gothic"/>
                        <a:sym typeface="Century Gothic"/>
                      </a:endParaRPr>
                    </a:p>
                    <a:p>
                      <a:pPr marL="171450" marR="0" lvl="0" indent="-171450" algn="l" rtl="0">
                        <a:lnSpc>
                          <a:spcPct val="115000"/>
                        </a:lnSpc>
                        <a:spcBef>
                          <a:spcPts val="0"/>
                        </a:spcBef>
                        <a:spcAft>
                          <a:spcPts val="0"/>
                        </a:spcAft>
                        <a:buClr>
                          <a:srgbClr val="000000"/>
                        </a:buClr>
                        <a:buSzPts val="1800"/>
                        <a:buFont typeface="Arial"/>
                        <a:buChar char="•"/>
                      </a:pPr>
                      <a:r>
                        <a:rPr lang="it-IT" sz="1800" b="1" dirty="0">
                          <a:solidFill>
                            <a:srgbClr val="000000"/>
                          </a:solidFill>
                          <a:latin typeface="Century Gothic"/>
                          <a:ea typeface="Century Gothic"/>
                          <a:cs typeface="Century Gothic"/>
                          <a:sym typeface="Century Gothic"/>
                        </a:rPr>
                        <a:t>prima dell’inizio delle attività didattiche (settembre) </a:t>
                      </a:r>
                      <a:r>
                        <a:rPr lang="it-IT" sz="1800" b="0" dirty="0">
                          <a:solidFill>
                            <a:srgbClr val="000000"/>
                          </a:solidFill>
                          <a:latin typeface="Century Gothic"/>
                          <a:ea typeface="Century Gothic"/>
                          <a:cs typeface="Century Gothic"/>
                          <a:sym typeface="Century Gothic"/>
                        </a:rPr>
                        <a:t>per</a:t>
                      </a:r>
                      <a:r>
                        <a:rPr lang="it-IT" sz="1800" b="1" dirty="0">
                          <a:solidFill>
                            <a:srgbClr val="000000"/>
                          </a:solidFill>
                          <a:latin typeface="Century Gothic"/>
                          <a:ea typeface="Century Gothic"/>
                          <a:cs typeface="Century Gothic"/>
                          <a:sym typeface="Century Gothic"/>
                        </a:rPr>
                        <a:t> </a:t>
                      </a:r>
                      <a:r>
                        <a:rPr lang="it-IT" sz="1800" b="0" dirty="0">
                          <a:solidFill>
                            <a:srgbClr val="000000"/>
                          </a:solidFill>
                          <a:latin typeface="Century Gothic"/>
                          <a:ea typeface="Century Gothic"/>
                          <a:cs typeface="Century Gothic"/>
                          <a:sym typeface="Century Gothic"/>
                        </a:rPr>
                        <a:t>stabilire le linee generali della programmazione annuale</a:t>
                      </a:r>
                      <a:endParaRPr dirty="0"/>
                    </a:p>
                    <a:p>
                      <a:pPr marL="0" marR="0" lvl="0" indent="0" algn="l" rtl="0">
                        <a:lnSpc>
                          <a:spcPct val="115000"/>
                        </a:lnSpc>
                        <a:spcBef>
                          <a:spcPts val="0"/>
                        </a:spcBef>
                        <a:spcAft>
                          <a:spcPts val="0"/>
                        </a:spcAft>
                        <a:buClr>
                          <a:schemeClr val="dk1"/>
                        </a:buClr>
                        <a:buSzPts val="1800"/>
                        <a:buFont typeface="Arial"/>
                        <a:buNone/>
                      </a:pPr>
                      <a:endParaRPr sz="1800" b="0" dirty="0">
                        <a:solidFill>
                          <a:srgbClr val="000000"/>
                        </a:solidFill>
                        <a:latin typeface="Century Gothic"/>
                        <a:ea typeface="Century Gothic"/>
                        <a:cs typeface="Century Gothic"/>
                        <a:sym typeface="Century Gothic"/>
                      </a:endParaRPr>
                    </a:p>
                    <a:p>
                      <a:pPr marL="171450" marR="0" lvl="0" indent="-171450" algn="l" rtl="0">
                        <a:lnSpc>
                          <a:spcPct val="115000"/>
                        </a:lnSpc>
                        <a:spcBef>
                          <a:spcPts val="0"/>
                        </a:spcBef>
                        <a:spcAft>
                          <a:spcPts val="0"/>
                        </a:spcAft>
                        <a:buClr>
                          <a:srgbClr val="000000"/>
                        </a:buClr>
                        <a:buSzPts val="1800"/>
                        <a:buFont typeface="Arial"/>
                        <a:buChar char="•"/>
                      </a:pPr>
                      <a:r>
                        <a:rPr lang="it-IT" sz="1800" b="1" dirty="0">
                          <a:solidFill>
                            <a:srgbClr val="000000"/>
                          </a:solidFill>
                          <a:latin typeface="Century Gothic"/>
                          <a:ea typeface="Century Gothic"/>
                          <a:cs typeface="Century Gothic"/>
                          <a:sym typeface="Century Gothic"/>
                        </a:rPr>
                        <a:t>l’inizio dell’anno scolastico (fine settembre): 1)</a:t>
                      </a:r>
                      <a:r>
                        <a:rPr lang="it-IT" sz="1800" b="0" dirty="0">
                          <a:solidFill>
                            <a:srgbClr val="000000"/>
                          </a:solidFill>
                          <a:latin typeface="Century Gothic"/>
                          <a:ea typeface="Century Gothic"/>
                          <a:cs typeface="Century Gothic"/>
                          <a:sym typeface="Century Gothic"/>
                        </a:rPr>
                        <a:t> concordare l’organizzazione generale del Dipartimento (funzionamento dei laboratori e/o aule speciali, ruolo degli assistenti tecnici, acquisti vari, </a:t>
                      </a:r>
                      <a:r>
                        <a:rPr lang="it-IT" sz="1800" b="0" dirty="0" err="1">
                          <a:solidFill>
                            <a:srgbClr val="000000"/>
                          </a:solidFill>
                          <a:latin typeface="Century Gothic"/>
                          <a:ea typeface="Century Gothic"/>
                          <a:cs typeface="Century Gothic"/>
                          <a:sym typeface="Century Gothic"/>
                        </a:rPr>
                        <a:t>ecc</a:t>
                      </a:r>
                      <a:r>
                        <a:rPr lang="it-IT" sz="1800" b="0" dirty="0">
                          <a:solidFill>
                            <a:srgbClr val="000000"/>
                          </a:solidFill>
                          <a:latin typeface="Century Gothic"/>
                          <a:ea typeface="Century Gothic"/>
                          <a:cs typeface="Century Gothic"/>
                          <a:sym typeface="Century Gothic"/>
                        </a:rPr>
                        <a:t> …);</a:t>
                      </a:r>
                      <a:r>
                        <a:rPr lang="it-IT" sz="1800" b="1" dirty="0">
                          <a:solidFill>
                            <a:srgbClr val="000000"/>
                          </a:solidFill>
                          <a:latin typeface="Century Gothic"/>
                          <a:ea typeface="Century Gothic"/>
                          <a:cs typeface="Century Gothic"/>
                          <a:sym typeface="Century Gothic"/>
                        </a:rPr>
                        <a:t>2) </a:t>
                      </a:r>
                      <a:r>
                        <a:rPr lang="it-IT" sz="1800" b="0" dirty="0">
                          <a:solidFill>
                            <a:srgbClr val="000000"/>
                          </a:solidFill>
                          <a:latin typeface="Century Gothic"/>
                          <a:ea typeface="Century Gothic"/>
                          <a:cs typeface="Century Gothic"/>
                          <a:sym typeface="Century Gothic"/>
                        </a:rPr>
                        <a:t>proporre progetti da inserire nel P.O.F. da realizzare e/o sostenere; </a:t>
                      </a:r>
                      <a:r>
                        <a:rPr lang="it-IT" sz="1800" b="1" dirty="0">
                          <a:solidFill>
                            <a:srgbClr val="000000"/>
                          </a:solidFill>
                          <a:latin typeface="Century Gothic"/>
                          <a:ea typeface="Century Gothic"/>
                          <a:cs typeface="Century Gothic"/>
                          <a:sym typeface="Century Gothic"/>
                        </a:rPr>
                        <a:t>3) </a:t>
                      </a:r>
                      <a:r>
                        <a:rPr lang="it-IT" sz="1800" b="0" dirty="0">
                          <a:solidFill>
                            <a:srgbClr val="000000"/>
                          </a:solidFill>
                          <a:latin typeface="Century Gothic"/>
                          <a:ea typeface="Century Gothic"/>
                          <a:cs typeface="Century Gothic"/>
                          <a:sym typeface="Century Gothic"/>
                        </a:rPr>
                        <a:t>discutere circa gli esiti delle prove d’ingresso  al termine del primo quadrimestre </a:t>
                      </a:r>
                      <a:r>
                        <a:rPr lang="it-IT" sz="1800" b="1" dirty="0">
                          <a:solidFill>
                            <a:srgbClr val="000000"/>
                          </a:solidFill>
                          <a:latin typeface="Century Gothic"/>
                          <a:ea typeface="Century Gothic"/>
                          <a:cs typeface="Century Gothic"/>
                          <a:sym typeface="Century Gothic"/>
                        </a:rPr>
                        <a:t>(inizio febbraio) </a:t>
                      </a:r>
                      <a:r>
                        <a:rPr lang="it-IT" sz="1800" b="0" dirty="0">
                          <a:solidFill>
                            <a:srgbClr val="000000"/>
                          </a:solidFill>
                          <a:latin typeface="Century Gothic"/>
                          <a:ea typeface="Century Gothic"/>
                          <a:cs typeface="Century Gothic"/>
                          <a:sym typeface="Century Gothic"/>
                        </a:rPr>
                        <a:t>per valutare e monitorare l’andamento delle varie attività ed apportare eventuali elementi di correzione</a:t>
                      </a:r>
                      <a:endParaRPr dirty="0"/>
                    </a:p>
                    <a:p>
                      <a:pPr marL="171450" marR="0" lvl="0" indent="-57150" algn="l" rtl="0">
                        <a:lnSpc>
                          <a:spcPct val="115000"/>
                        </a:lnSpc>
                        <a:spcBef>
                          <a:spcPts val="0"/>
                        </a:spcBef>
                        <a:spcAft>
                          <a:spcPts val="0"/>
                        </a:spcAft>
                        <a:buClr>
                          <a:schemeClr val="dk1"/>
                        </a:buClr>
                        <a:buSzPts val="1800"/>
                        <a:buFont typeface="Arial"/>
                        <a:buNone/>
                      </a:pPr>
                      <a:endParaRPr sz="1800" b="0" dirty="0">
                        <a:solidFill>
                          <a:schemeClr val="dk1"/>
                        </a:solidFill>
                        <a:latin typeface="Century Gothic"/>
                        <a:ea typeface="Century Gothic"/>
                        <a:cs typeface="Century Gothic"/>
                        <a:sym typeface="Century Gothic"/>
                      </a:endParaRPr>
                    </a:p>
                    <a:p>
                      <a:pPr marL="171450" marR="0" lvl="0" indent="-171450" algn="l" rtl="0">
                        <a:lnSpc>
                          <a:spcPct val="115000"/>
                        </a:lnSpc>
                        <a:spcBef>
                          <a:spcPts val="0"/>
                        </a:spcBef>
                        <a:spcAft>
                          <a:spcPts val="0"/>
                        </a:spcAft>
                        <a:buClr>
                          <a:srgbClr val="000000"/>
                        </a:buClr>
                        <a:buSzPts val="1800"/>
                        <a:buFont typeface="Arial"/>
                        <a:buChar char="•"/>
                      </a:pPr>
                      <a:r>
                        <a:rPr lang="it-IT" sz="1800" b="1" dirty="0">
                          <a:solidFill>
                            <a:srgbClr val="000000"/>
                          </a:solidFill>
                          <a:latin typeface="Century Gothic"/>
                          <a:ea typeface="Century Gothic"/>
                          <a:cs typeface="Century Gothic"/>
                          <a:sym typeface="Century Gothic"/>
                        </a:rPr>
                        <a:t>prima della scelta dei libri di testo (aprile-maggio) </a:t>
                      </a:r>
                      <a:r>
                        <a:rPr lang="it-IT" sz="1800" b="0" dirty="0">
                          <a:solidFill>
                            <a:srgbClr val="000000"/>
                          </a:solidFill>
                          <a:latin typeface="Century Gothic"/>
                          <a:ea typeface="Century Gothic"/>
                          <a:cs typeface="Century Gothic"/>
                          <a:sym typeface="Century Gothic"/>
                        </a:rPr>
                        <a:t>per dare indicazioni sulle proposte degli stessi.</a:t>
                      </a:r>
                      <a:endParaRPr dirty="0"/>
                    </a:p>
                    <a:p>
                      <a:pPr marL="0" marR="0" lvl="0" indent="0" algn="l" rtl="0">
                        <a:lnSpc>
                          <a:spcPct val="115000"/>
                        </a:lnSpc>
                        <a:spcBef>
                          <a:spcPts val="0"/>
                        </a:spcBef>
                        <a:spcAft>
                          <a:spcPts val="0"/>
                        </a:spcAft>
                        <a:buClr>
                          <a:schemeClr val="dk1"/>
                        </a:buClr>
                        <a:buSzPts val="1800"/>
                        <a:buFont typeface="Arial"/>
                        <a:buNone/>
                      </a:pPr>
                      <a:endParaRPr sz="1800" b="0" dirty="0">
                        <a:latin typeface="Century Gothic"/>
                        <a:ea typeface="Century Gothic"/>
                        <a:cs typeface="Century Gothic"/>
                        <a:sym typeface="Century Gothic"/>
                      </a:endParaRPr>
                    </a:p>
                    <a:p>
                      <a:pPr marL="171450" marR="0" lvl="0" indent="-107950" algn="ctr" rtl="0">
                        <a:lnSpc>
                          <a:spcPct val="115000"/>
                        </a:lnSpc>
                        <a:spcBef>
                          <a:spcPts val="0"/>
                        </a:spcBef>
                        <a:spcAft>
                          <a:spcPts val="0"/>
                        </a:spcAft>
                        <a:buClr>
                          <a:schemeClr val="dk1"/>
                        </a:buClr>
                        <a:buSzPts val="1000"/>
                        <a:buFont typeface="Arial"/>
                        <a:buNone/>
                      </a:pPr>
                      <a:endParaRPr sz="1000" dirty="0"/>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graphicFrame>
        <p:nvGraphicFramePr>
          <p:cNvPr id="366" name="Google Shape;366;p29"/>
          <p:cNvGraphicFramePr/>
          <p:nvPr>
            <p:extLst>
              <p:ext uri="{D42A27DB-BD31-4B8C-83A1-F6EECF244321}">
                <p14:modId xmlns:p14="http://schemas.microsoft.com/office/powerpoint/2010/main" val="1412968973"/>
              </p:ext>
            </p:extLst>
          </p:nvPr>
        </p:nvGraphicFramePr>
        <p:xfrm>
          <a:off x="0" y="1407290"/>
          <a:ext cx="12192000" cy="5450710"/>
        </p:xfrm>
        <a:graphic>
          <a:graphicData uri="http://schemas.openxmlformats.org/drawingml/2006/table">
            <a:tbl>
              <a:tblPr firstRow="1" firstCol="1" bandRow="1">
                <a:noFill/>
                <a:tableStyleId>{786BDF94-1CCC-49DB-8AD0-1CCA35DFA441}</a:tableStyleId>
              </a:tblPr>
              <a:tblGrid>
                <a:gridCol w="3194575"/>
                <a:gridCol w="4144150"/>
                <a:gridCol w="4853275"/>
              </a:tblGrid>
              <a:tr h="1031425">
                <a:tc rowSpan="2">
                  <a:txBody>
                    <a:bodyPr/>
                    <a:lstStyle/>
                    <a:p>
                      <a:pPr marL="0" marR="0" lvl="0" indent="0" algn="ctr" rtl="0">
                        <a:spcBef>
                          <a:spcPts val="0"/>
                        </a:spcBef>
                        <a:spcAft>
                          <a:spcPts val="0"/>
                        </a:spcAft>
                        <a:buNone/>
                      </a:pPr>
                      <a:r>
                        <a:rPr lang="it-IT" sz="1600" dirty="0">
                          <a:solidFill>
                            <a:schemeClr val="tx1"/>
                          </a:solidFill>
                        </a:rPr>
                        <a:t>REFERENTI DI AREE DISCIPLINARI PER  LA  PROGETTAZIONE DEL CURRICOLO VERTICALE DI ISTITUTO</a:t>
                      </a:r>
                      <a:endParaRPr sz="16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lt1"/>
                        </a:buClr>
                        <a:buSzPts val="2000"/>
                        <a:buFont typeface="Arial"/>
                        <a:buNone/>
                      </a:pPr>
                      <a:r>
                        <a:rPr lang="it-IT" sz="2000" b="1" dirty="0">
                          <a:solidFill>
                            <a:schemeClr val="lt1"/>
                          </a:solidFill>
                        </a:rPr>
                        <a:t>SCUOLA PRIMARIA </a:t>
                      </a:r>
                      <a:endParaRPr sz="2000" b="1" dirty="0">
                        <a:solidFill>
                          <a:schemeClr val="lt1"/>
                        </a:solidFill>
                      </a:endParaRPr>
                    </a:p>
                  </a:txBody>
                  <a:tcPr marL="63225" marR="632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63790"/>
                    </a:solidFill>
                  </a:tcPr>
                </a:tc>
                <a:tc>
                  <a:txBody>
                    <a:bodyPr/>
                    <a:lstStyle/>
                    <a:p>
                      <a:pPr marL="0" marR="0" lvl="0" indent="0" algn="ctr" rtl="0">
                        <a:lnSpc>
                          <a:spcPct val="115000"/>
                        </a:lnSpc>
                        <a:spcBef>
                          <a:spcPts val="0"/>
                        </a:spcBef>
                        <a:spcAft>
                          <a:spcPts val="0"/>
                        </a:spcAft>
                        <a:buClr>
                          <a:schemeClr val="dk1"/>
                        </a:buClr>
                        <a:buSzPts val="2000"/>
                        <a:buFont typeface="Arial"/>
                        <a:buNone/>
                      </a:pPr>
                      <a:endParaRPr sz="2000" b="1"/>
                    </a:p>
                    <a:p>
                      <a:pPr marL="0" marR="0" lvl="0" indent="0" algn="ctr" rtl="0">
                        <a:lnSpc>
                          <a:spcPct val="115000"/>
                        </a:lnSpc>
                        <a:spcBef>
                          <a:spcPts val="0"/>
                        </a:spcBef>
                        <a:spcAft>
                          <a:spcPts val="0"/>
                        </a:spcAft>
                        <a:buClr>
                          <a:schemeClr val="lt1"/>
                        </a:buClr>
                        <a:buSzPts val="2000"/>
                        <a:buFont typeface="Arial"/>
                        <a:buNone/>
                      </a:pPr>
                      <a:r>
                        <a:rPr lang="it-IT" sz="2000" b="1">
                          <a:solidFill>
                            <a:schemeClr val="lt1"/>
                          </a:solidFill>
                        </a:rPr>
                        <a:t>SCUOLA SECONDARIA</a:t>
                      </a:r>
                      <a:endParaRPr sz="2000" b="1">
                        <a:solidFill>
                          <a:schemeClr val="lt1"/>
                        </a:solidFill>
                      </a:endParaRPr>
                    </a:p>
                    <a:p>
                      <a:pPr marL="0" marR="0" lvl="0" indent="0" algn="ctr" rtl="0">
                        <a:lnSpc>
                          <a:spcPct val="115000"/>
                        </a:lnSpc>
                        <a:spcBef>
                          <a:spcPts val="0"/>
                        </a:spcBef>
                        <a:spcAft>
                          <a:spcPts val="0"/>
                        </a:spcAft>
                        <a:buClr>
                          <a:schemeClr val="dk1"/>
                        </a:buClr>
                        <a:buSzPts val="2000"/>
                        <a:buFont typeface="Arial"/>
                        <a:buNone/>
                      </a:pPr>
                      <a:endParaRPr sz="2000" b="1"/>
                    </a:p>
                  </a:txBody>
                  <a:tcPr marL="63225" marR="63225" marT="0" marB="0" anchor="ctr">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solidFill>
                      <a:srgbClr val="F63790"/>
                    </a:solidFill>
                  </a:tcPr>
                </a:tc>
              </a:tr>
              <a:tr h="4399150">
                <a:tc vMerge="1">
                  <a:txBody>
                    <a:bodyPr/>
                    <a:lstStyle/>
                    <a:p>
                      <a:endParaRPr lang="it-IT"/>
                    </a:p>
                  </a:txBody>
                  <a:tcPr/>
                </a:tc>
                <a:tc>
                  <a:txBody>
                    <a:bodyPr/>
                    <a:lstStyle/>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Italiano: </a:t>
                      </a:r>
                      <a:r>
                        <a:rPr lang="it-IT" sz="1800" b="0">
                          <a:solidFill>
                            <a:schemeClr val="dk1"/>
                          </a:solidFill>
                        </a:rPr>
                        <a:t>D’Andrea - Scaperrotta</a:t>
                      </a:r>
                      <a:endParaRPr sz="1800" b="0">
                        <a:solidFill>
                          <a:schemeClr val="dk1"/>
                        </a:solidFill>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Matematica: </a:t>
                      </a:r>
                      <a:r>
                        <a:rPr lang="it-IT" sz="1800" b="0">
                          <a:solidFill>
                            <a:schemeClr val="dk1"/>
                          </a:solidFill>
                        </a:rPr>
                        <a:t>Bartoli</a:t>
                      </a:r>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Ambito Antropologico:</a:t>
                      </a:r>
                      <a:r>
                        <a:rPr lang="it-IT" sz="1800" b="0">
                          <a:solidFill>
                            <a:schemeClr val="dk1"/>
                          </a:solidFill>
                        </a:rPr>
                        <a:t> Alfieri</a:t>
                      </a:r>
                      <a:endParaRPr sz="1800" b="1">
                        <a:solidFill>
                          <a:schemeClr val="dk1"/>
                        </a:solidFill>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Educazioni: </a:t>
                      </a:r>
                      <a:r>
                        <a:rPr lang="it-IT" sz="1800" b="0">
                          <a:solidFill>
                            <a:schemeClr val="dk1"/>
                          </a:solidFill>
                        </a:rPr>
                        <a:t>Bellucci</a:t>
                      </a:r>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Motoria: </a:t>
                      </a:r>
                      <a:r>
                        <a:rPr lang="it-IT" sz="1800" b="0">
                          <a:solidFill>
                            <a:schemeClr val="dk1"/>
                          </a:solidFill>
                        </a:rPr>
                        <a:t>Mayerà</a:t>
                      </a:r>
                      <a:endParaRPr sz="1800" b="0">
                        <a:solidFill>
                          <a:schemeClr val="dk1"/>
                        </a:solidFill>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Inglese: </a:t>
                      </a:r>
                      <a:r>
                        <a:rPr lang="it-IT" sz="1800" b="0">
                          <a:solidFill>
                            <a:schemeClr val="dk1"/>
                          </a:solidFill>
                        </a:rPr>
                        <a:t>Bazzoli - Schinaia</a:t>
                      </a:r>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Religione: </a:t>
                      </a:r>
                      <a:r>
                        <a:rPr lang="it-IT" sz="1800"/>
                        <a:t>Colucci</a:t>
                      </a:r>
                      <a:endParaRPr sz="1800" b="0">
                        <a:solidFill>
                          <a:schemeClr val="dk1"/>
                        </a:solidFill>
                      </a:endParaRPr>
                    </a:p>
                  </a:txBody>
                  <a:tcPr marL="63225" marR="632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chemeClr val="lt1"/>
                    </a:solidFill>
                  </a:tcPr>
                </a:tc>
                <a:tc>
                  <a:txBody>
                    <a:bodyPr/>
                    <a:lstStyle/>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Matematica: </a:t>
                      </a:r>
                      <a:r>
                        <a:rPr lang="it-IT" sz="1800" b="0" i="0" u="none" strike="noStrike" cap="none" dirty="0">
                          <a:solidFill>
                            <a:srgbClr val="000000"/>
                          </a:solidFill>
                          <a:latin typeface="Century Gothic"/>
                          <a:ea typeface="Century Gothic"/>
                          <a:cs typeface="Century Gothic"/>
                          <a:sym typeface="Century Gothic"/>
                        </a:rPr>
                        <a:t>Quaranta </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Lettere: </a:t>
                      </a:r>
                      <a:r>
                        <a:rPr lang="it-IT" sz="1800" dirty="0" err="1">
                          <a:solidFill>
                            <a:srgbClr val="000000"/>
                          </a:solidFill>
                        </a:rPr>
                        <a:t>Tomassoni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Motoria: </a:t>
                      </a:r>
                      <a:r>
                        <a:rPr lang="it-IT" sz="1800" b="0" i="0" u="none" strike="noStrike" cap="none" dirty="0" err="1">
                          <a:solidFill>
                            <a:srgbClr val="000000"/>
                          </a:solidFill>
                          <a:latin typeface="Century Gothic"/>
                          <a:ea typeface="Century Gothic"/>
                          <a:cs typeface="Century Gothic"/>
                          <a:sym typeface="Century Gothic"/>
                        </a:rPr>
                        <a:t>Parlapiano</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Inglese: </a:t>
                      </a:r>
                      <a:r>
                        <a:rPr lang="it-IT" sz="1800" b="0" i="0" u="none" strike="noStrike" cap="none" dirty="0">
                          <a:solidFill>
                            <a:srgbClr val="000000"/>
                          </a:solidFill>
                          <a:latin typeface="Century Gothic"/>
                          <a:ea typeface="Century Gothic"/>
                          <a:cs typeface="Century Gothic"/>
                          <a:sym typeface="Century Gothic"/>
                        </a:rPr>
                        <a:t>Chiusolo</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Francese: </a:t>
                      </a:r>
                      <a:r>
                        <a:rPr lang="it-IT" sz="1800" b="0" i="0" u="none" strike="noStrike" cap="none" dirty="0">
                          <a:solidFill>
                            <a:srgbClr val="000000"/>
                          </a:solidFill>
                          <a:latin typeface="Century Gothic"/>
                          <a:ea typeface="Century Gothic"/>
                          <a:cs typeface="Century Gothic"/>
                          <a:sym typeface="Century Gothic"/>
                        </a:rPr>
                        <a:t>Lucchi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Spagnolo: </a:t>
                      </a:r>
                      <a:r>
                        <a:rPr lang="it-IT" sz="1800" b="0" i="0" u="none" strike="noStrike" cap="none" dirty="0">
                          <a:solidFill>
                            <a:srgbClr val="000000"/>
                          </a:solidFill>
                          <a:latin typeface="Century Gothic"/>
                          <a:ea typeface="Century Gothic"/>
                          <a:cs typeface="Century Gothic"/>
                          <a:sym typeface="Century Gothic"/>
                        </a:rPr>
                        <a:t>Spaggiari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Religione: </a:t>
                      </a:r>
                      <a:r>
                        <a:rPr lang="it-IT" sz="1800" b="0" i="0" u="none" strike="noStrike" cap="none" dirty="0">
                          <a:solidFill>
                            <a:srgbClr val="000000"/>
                          </a:solidFill>
                          <a:latin typeface="Century Gothic"/>
                          <a:ea typeface="Century Gothic"/>
                          <a:cs typeface="Century Gothic"/>
                          <a:sym typeface="Century Gothic"/>
                        </a:rPr>
                        <a:t>Celia</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Musica: </a:t>
                      </a:r>
                      <a:r>
                        <a:rPr lang="it-IT" sz="1800" b="0" i="0" u="none" strike="noStrike" cap="none" dirty="0">
                          <a:solidFill>
                            <a:srgbClr val="000000"/>
                          </a:solidFill>
                          <a:latin typeface="Century Gothic"/>
                          <a:ea typeface="Century Gothic"/>
                          <a:cs typeface="Century Gothic"/>
                          <a:sym typeface="Century Gothic"/>
                        </a:rPr>
                        <a:t>La Fiandra T.</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Arte: </a:t>
                      </a:r>
                      <a:r>
                        <a:rPr lang="it-IT" sz="1800" b="0" i="0" u="none" strike="noStrike" cap="none" dirty="0">
                          <a:solidFill>
                            <a:srgbClr val="000000"/>
                          </a:solidFill>
                          <a:latin typeface="Century Gothic"/>
                          <a:ea typeface="Century Gothic"/>
                          <a:cs typeface="Century Gothic"/>
                          <a:sym typeface="Century Gothic"/>
                        </a:rPr>
                        <a:t>Anzini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Tecnica: </a:t>
                      </a:r>
                      <a:r>
                        <a:rPr lang="it-IT" sz="1800" b="0" i="0" u="none" strike="noStrike" cap="none" dirty="0">
                          <a:solidFill>
                            <a:srgbClr val="000000"/>
                          </a:solidFill>
                          <a:latin typeface="Century Gothic"/>
                          <a:ea typeface="Century Gothic"/>
                          <a:cs typeface="Century Gothic"/>
                          <a:sym typeface="Century Gothic"/>
                        </a:rPr>
                        <a:t>De Angelis A.</a:t>
                      </a:r>
                      <a:endParaRPr dirty="0"/>
                    </a:p>
                  </a:txBody>
                  <a:tcPr marL="63225" marR="63225"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solidFill>
                      <a:schemeClr val="lt1"/>
                    </a:solid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aphicFrame>
        <p:nvGraphicFramePr>
          <p:cNvPr id="371" name="Google Shape;371;p30"/>
          <p:cNvGraphicFramePr/>
          <p:nvPr>
            <p:extLst>
              <p:ext uri="{D42A27DB-BD31-4B8C-83A1-F6EECF244321}">
                <p14:modId xmlns:p14="http://schemas.microsoft.com/office/powerpoint/2010/main" val="3716063346"/>
              </p:ext>
            </p:extLst>
          </p:nvPr>
        </p:nvGraphicFramePr>
        <p:xfrm>
          <a:off x="0" y="1508759"/>
          <a:ext cx="12192000" cy="5285233"/>
        </p:xfrm>
        <a:graphic>
          <a:graphicData uri="http://schemas.openxmlformats.org/drawingml/2006/table">
            <a:tbl>
              <a:tblPr firstRow="1" firstCol="1" bandRow="1">
                <a:noFill/>
                <a:tableStyleId>{786BDF94-1CCC-49DB-8AD0-1CCA35DFA441}</a:tableStyleId>
              </a:tblPr>
              <a:tblGrid>
                <a:gridCol w="3155000"/>
                <a:gridCol w="9037000"/>
              </a:tblGrid>
              <a:tr h="5285233">
                <a:tc>
                  <a:txBody>
                    <a:bodyPr/>
                    <a:lstStyle/>
                    <a:p>
                      <a:pPr marL="0" marR="0" lvl="0" indent="0" algn="ctr" rtl="0">
                        <a:lnSpc>
                          <a:spcPct val="115000"/>
                        </a:lnSpc>
                        <a:spcBef>
                          <a:spcPts val="0"/>
                        </a:spcBef>
                        <a:spcAft>
                          <a:spcPts val="0"/>
                        </a:spcAft>
                        <a:buNone/>
                      </a:pPr>
                      <a:r>
                        <a:rPr lang="it-IT" sz="2200" dirty="0" smtClean="0">
                          <a:solidFill>
                            <a:schemeClr val="tx1"/>
                          </a:solidFill>
                          <a:latin typeface="Century Gothic"/>
                          <a:ea typeface="Century Gothic"/>
                          <a:cs typeface="Century Gothic"/>
                          <a:sym typeface="Century Gothic"/>
                        </a:rPr>
                        <a:t>Area</a:t>
                      </a:r>
                      <a:r>
                        <a:rPr lang="it-IT" sz="2200" baseline="0" dirty="0" smtClean="0">
                          <a:solidFill>
                            <a:schemeClr val="tx1"/>
                          </a:solidFill>
                          <a:latin typeface="Century Gothic"/>
                          <a:ea typeface="Century Gothic"/>
                          <a:cs typeface="Century Gothic"/>
                          <a:sym typeface="Century Gothic"/>
                        </a:rPr>
                        <a:t> </a:t>
                      </a:r>
                      <a:r>
                        <a:rPr lang="it-IT" sz="2200" dirty="0" smtClean="0">
                          <a:solidFill>
                            <a:schemeClr val="tx1"/>
                          </a:solidFill>
                          <a:latin typeface="Century Gothic"/>
                          <a:ea typeface="Century Gothic"/>
                          <a:cs typeface="Century Gothic"/>
                          <a:sym typeface="Century Gothic"/>
                        </a:rPr>
                        <a:t>della sicurezza</a:t>
                      </a:r>
                      <a:endParaRPr lang="it-IT" sz="2400" dirty="0" smtClean="0">
                        <a:solidFill>
                          <a:schemeClr val="tx1"/>
                        </a:solidFill>
                      </a:endParaRPr>
                    </a:p>
                    <a:p>
                      <a:pPr marL="0" marR="0" lvl="0" indent="0" algn="ctr" rtl="0">
                        <a:lnSpc>
                          <a:spcPct val="115000"/>
                        </a:lnSpc>
                        <a:spcBef>
                          <a:spcPts val="0"/>
                        </a:spcBef>
                        <a:spcAft>
                          <a:spcPts val="0"/>
                        </a:spcAft>
                        <a:buNone/>
                      </a:pPr>
                      <a:endParaRPr lang="it-IT" sz="2200" dirty="0" smtClean="0">
                        <a:solidFill>
                          <a:schemeClr val="tx1"/>
                        </a:solidFill>
                        <a:latin typeface="Century Gothic"/>
                        <a:ea typeface="Century Gothic"/>
                        <a:cs typeface="Century Gothic"/>
                        <a:sym typeface="Century Gothic"/>
                      </a:endParaRPr>
                    </a:p>
                    <a:p>
                      <a:pPr marL="0" marR="0" lvl="0" indent="0" algn="ctr" rtl="0">
                        <a:lnSpc>
                          <a:spcPct val="115000"/>
                        </a:lnSpc>
                        <a:spcBef>
                          <a:spcPts val="0"/>
                        </a:spcBef>
                        <a:spcAft>
                          <a:spcPts val="0"/>
                        </a:spcAft>
                        <a:buNone/>
                      </a:pPr>
                      <a:r>
                        <a:rPr lang="it-IT" sz="2200" dirty="0" smtClean="0">
                          <a:solidFill>
                            <a:schemeClr val="tx1"/>
                          </a:solidFill>
                          <a:latin typeface="Century Gothic"/>
                          <a:ea typeface="Century Gothic"/>
                          <a:cs typeface="Century Gothic"/>
                          <a:sym typeface="Century Gothic"/>
                        </a:rPr>
                        <a:t>Docenti d’Istituto dei vari plessi </a:t>
                      </a:r>
                    </a:p>
                    <a:p>
                      <a:pPr marL="0" marR="0" lvl="0" indent="0" algn="ctr" rtl="0">
                        <a:lnSpc>
                          <a:spcPct val="115000"/>
                        </a:lnSpc>
                        <a:spcBef>
                          <a:spcPts val="0"/>
                        </a:spcBef>
                        <a:spcAft>
                          <a:spcPts val="0"/>
                        </a:spcAft>
                        <a:buNone/>
                      </a:pPr>
                      <a:r>
                        <a:rPr lang="it-IT" sz="2200" dirty="0" smtClean="0">
                          <a:latin typeface="Century Gothic"/>
                          <a:ea typeface="Century Gothic"/>
                          <a:cs typeface="Century Gothic"/>
                          <a:sym typeface="Century Gothic"/>
                        </a:rPr>
                        <a:t>a</a:t>
                      </a:r>
                      <a:endParaRPr sz="2200" dirty="0">
                        <a:solidFill>
                          <a:schemeClr val="tx1"/>
                        </a:solidFill>
                        <a:latin typeface="Century Gothic"/>
                        <a:ea typeface="Century Gothic"/>
                        <a:cs typeface="Century Gothic"/>
                        <a:sym typeface="Century Gothic"/>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0" marR="0" lvl="0" indent="0" algn="l" rtl="0">
                        <a:lnSpc>
                          <a:spcPct val="115000"/>
                        </a:lnSpc>
                        <a:spcBef>
                          <a:spcPts val="0"/>
                        </a:spcBef>
                        <a:spcAft>
                          <a:spcPts val="0"/>
                        </a:spcAft>
                        <a:buClr>
                          <a:schemeClr val="dk1"/>
                        </a:buClr>
                        <a:buSzPts val="1600"/>
                        <a:buFont typeface="Noto Sans Symbols"/>
                        <a:buNone/>
                      </a:pPr>
                      <a:endParaRPr sz="1600"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tx1"/>
                          </a:solidFill>
                          <a:latin typeface="Century Gothic"/>
                          <a:ea typeface="Century Gothic"/>
                          <a:cs typeface="Century Gothic"/>
                          <a:sym typeface="Century Gothic"/>
                        </a:rPr>
                        <a:t>RSPP (Responsabile del Servizio Prevenzione e Protezione) </a:t>
                      </a:r>
                      <a:r>
                        <a:rPr lang="it-IT" sz="2200" b="1" dirty="0">
                          <a:solidFill>
                            <a:schemeClr val="tx1"/>
                          </a:solidFill>
                          <a:latin typeface="Century Gothic"/>
                          <a:ea typeface="Century Gothic"/>
                          <a:cs typeface="Century Gothic"/>
                          <a:sym typeface="Century Gothic"/>
                        </a:rPr>
                        <a:t>Ing. </a:t>
                      </a:r>
                      <a:r>
                        <a:rPr lang="it-IT" sz="2200" b="1" dirty="0" smtClean="0">
                          <a:solidFill>
                            <a:schemeClr val="tx1"/>
                          </a:solidFill>
                          <a:latin typeface="Century Gothic"/>
                          <a:ea typeface="Century Gothic"/>
                          <a:cs typeface="Century Gothic"/>
                          <a:sym typeface="Century Gothic"/>
                        </a:rPr>
                        <a:t>Leone</a:t>
                      </a:r>
                      <a:r>
                        <a:rPr lang="it-IT" sz="2200" b="1" baseline="0" dirty="0" smtClean="0">
                          <a:solidFill>
                            <a:schemeClr val="tx1"/>
                          </a:solidFill>
                          <a:latin typeface="Century Gothic"/>
                          <a:ea typeface="Century Gothic"/>
                          <a:cs typeface="Century Gothic"/>
                          <a:sym typeface="Century Gothic"/>
                        </a:rPr>
                        <a:t> Angelo</a:t>
                      </a:r>
                      <a:endParaRPr sz="2200" b="1"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tx1"/>
                          </a:solidFill>
                          <a:latin typeface="Century Gothic"/>
                          <a:ea typeface="Century Gothic"/>
                          <a:cs typeface="Century Gothic"/>
                          <a:sym typeface="Century Gothic"/>
                        </a:rPr>
                        <a:t>RSL (Rappresentante dei Lavoratori per la Sicurezza) </a:t>
                      </a:r>
                      <a:r>
                        <a:rPr lang="it-IT" sz="2200" b="1" dirty="0">
                          <a:solidFill>
                            <a:schemeClr val="tx1"/>
                          </a:solidFill>
                          <a:latin typeface="Century Gothic"/>
                          <a:ea typeface="Century Gothic"/>
                          <a:cs typeface="Century Gothic"/>
                          <a:sym typeface="Century Gothic"/>
                        </a:rPr>
                        <a:t>Diana Lauria</a:t>
                      </a:r>
                      <a:endParaRPr sz="2200" b="1"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tx1"/>
                          </a:solidFill>
                          <a:latin typeface="Century Gothic"/>
                          <a:ea typeface="Century Gothic"/>
                          <a:cs typeface="Century Gothic"/>
                          <a:sym typeface="Century Gothic"/>
                        </a:rPr>
                        <a:t>PREPOSTI </a:t>
                      </a:r>
                      <a:endParaRPr sz="2200" b="0"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dk1"/>
                          </a:solidFill>
                          <a:latin typeface="Century Gothic"/>
                          <a:ea typeface="Century Gothic"/>
                          <a:cs typeface="Century Gothic"/>
                          <a:sym typeface="Century Gothic"/>
                        </a:rPr>
                        <a:t>ADDETTI ANTINCENDIO </a:t>
                      </a:r>
                      <a:endParaRPr sz="2200" b="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dk1"/>
                          </a:solidFill>
                          <a:latin typeface="Century Gothic"/>
                          <a:ea typeface="Century Gothic"/>
                          <a:cs typeface="Century Gothic"/>
                          <a:sym typeface="Century Gothic"/>
                        </a:rPr>
                        <a:t>GRUPPO PRIMO SOCCORSO </a:t>
                      </a:r>
                      <a:endParaRPr sz="2200" b="0" dirty="0">
                        <a:solidFill>
                          <a:schemeClr val="dk1"/>
                        </a:solidFill>
                        <a:latin typeface="Century Gothic"/>
                        <a:ea typeface="Century Gothic"/>
                        <a:cs typeface="Century Gothic"/>
                        <a:sym typeface="Century Gothic"/>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
          <p:cNvSpPr txBox="1">
            <a:spLocks noGrp="1"/>
          </p:cNvSpPr>
          <p:nvPr>
            <p:ph type="title"/>
          </p:nvPr>
        </p:nvSpPr>
        <p:spPr>
          <a:xfrm>
            <a:off x="3570145" y="618977"/>
            <a:ext cx="8621855" cy="5916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174385"/>
              </a:buClr>
              <a:buSzPct val="100000"/>
              <a:buFont typeface="Century Gothic"/>
              <a:buNone/>
            </a:pPr>
            <a:r>
              <a:rPr lang="it-IT" b="1">
                <a:solidFill>
                  <a:srgbClr val="174385"/>
                </a:solidFill>
              </a:rPr>
              <a:t>COME SI DEFINISCE AL SUO INTERNO?</a:t>
            </a:r>
            <a:endParaRPr/>
          </a:p>
        </p:txBody>
      </p:sp>
      <p:sp>
        <p:nvSpPr>
          <p:cNvPr id="172" name="Google Shape;172;p3"/>
          <p:cNvSpPr txBox="1">
            <a:spLocks noGrp="1"/>
          </p:cNvSpPr>
          <p:nvPr>
            <p:ph type="body" idx="1"/>
          </p:nvPr>
        </p:nvSpPr>
        <p:spPr>
          <a:xfrm>
            <a:off x="371061" y="1351722"/>
            <a:ext cx="11714922" cy="5506278"/>
          </a:xfrm>
          <a:prstGeom prst="rect">
            <a:avLst/>
          </a:prstGeom>
          <a:noFill/>
          <a:ln>
            <a:noFill/>
          </a:ln>
        </p:spPr>
        <p:txBody>
          <a:bodyPr spcFirstLastPara="1" wrap="square" lIns="91425" tIns="45700" rIns="91425" bIns="45700" anchor="t" anchorCtr="0">
            <a:normAutofit fontScale="62500" lnSpcReduction="20000"/>
          </a:bodyPr>
          <a:lstStyle/>
          <a:p>
            <a:pPr marL="228600" lvl="0" indent="-228626" algn="l" rtl="0">
              <a:lnSpc>
                <a:spcPct val="120000"/>
              </a:lnSpc>
              <a:spcBef>
                <a:spcPts val="0"/>
              </a:spcBef>
              <a:spcAft>
                <a:spcPts val="0"/>
              </a:spcAft>
              <a:buClr>
                <a:schemeClr val="dk1"/>
              </a:buClr>
              <a:buSzPct val="82000"/>
              <a:buFont typeface="Noto Sans Symbols"/>
              <a:buChar char="⮚"/>
            </a:pPr>
            <a:r>
              <a:rPr lang="it-IT" sz="2900" b="1"/>
              <a:t>Dati di contesto (vedi P.T.O.F.)</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Atto di indirizzo (allegato)</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Piano di miglioramento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Ampliamento dell’Offerta formativa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Funzionigramma e organigramma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Modello organizzativo (figure e funzioni organizzative, organizzazione uffici amministrativi)</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Assegnazione dei docenti alle classi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Coordinatori di classe</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Piano di formazione dei docenti rete ambito 9 (vedi P.T.O.F.)</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Piano di formazione A.T.A. (vedi P.T.O.F.)</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Area servizi esterni </a:t>
            </a:r>
            <a:r>
              <a:rPr lang="it-IT" sz="2900"/>
              <a:t>(mensa, associazioni culturali…)</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Area notizie utili </a:t>
            </a:r>
            <a:r>
              <a:rPr lang="it-IT" sz="2900"/>
              <a:t>(iscrizione alunni, criteri formazione classi…)</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Allegati </a:t>
            </a:r>
            <a:r>
              <a:rPr lang="it-IT" sz="2900"/>
              <a:t>	</a:t>
            </a:r>
            <a:endParaRPr/>
          </a:p>
          <a:p>
            <a:pPr marL="0" lvl="0" indent="0" algn="l" rtl="0">
              <a:lnSpc>
                <a:spcPct val="90000"/>
              </a:lnSpc>
              <a:spcBef>
                <a:spcPts val="1000"/>
              </a:spcBef>
              <a:spcAft>
                <a:spcPts val="0"/>
              </a:spcAft>
              <a:buClr>
                <a:schemeClr val="dk1"/>
              </a:buClr>
              <a:buSzPct val="100000"/>
              <a:buNone/>
            </a:pPr>
            <a:r>
              <a:rPr lang="it-IT"/>
              <a:t>	</a:t>
            </a:r>
            <a:endParaRPr/>
          </a:p>
          <a:p>
            <a:pPr marL="228600" lvl="0" indent="-141287"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graphicFrame>
        <p:nvGraphicFramePr>
          <p:cNvPr id="376" name="Google Shape;376;p31"/>
          <p:cNvGraphicFramePr/>
          <p:nvPr>
            <p:extLst>
              <p:ext uri="{D42A27DB-BD31-4B8C-83A1-F6EECF244321}">
                <p14:modId xmlns:p14="http://schemas.microsoft.com/office/powerpoint/2010/main" val="2010926349"/>
              </p:ext>
            </p:extLst>
          </p:nvPr>
        </p:nvGraphicFramePr>
        <p:xfrm>
          <a:off x="0" y="1453896"/>
          <a:ext cx="12192000" cy="5404104"/>
        </p:xfrm>
        <a:graphic>
          <a:graphicData uri="http://schemas.openxmlformats.org/drawingml/2006/table">
            <a:tbl>
              <a:tblPr firstRow="1" firstCol="1" bandRow="1">
                <a:noFill/>
                <a:tableStyleId>{786BDF94-1CCC-49DB-8AD0-1CCA35DFA441}</a:tableStyleId>
              </a:tblPr>
              <a:tblGrid>
                <a:gridCol w="6007342"/>
                <a:gridCol w="6184658"/>
              </a:tblGrid>
              <a:tr h="3316333">
                <a:tc>
                  <a:txBody>
                    <a:bodyPr/>
                    <a:lstStyle/>
                    <a:p>
                      <a:pPr marL="0" marR="0" lvl="0" indent="0" algn="ctr" rtl="0">
                        <a:lnSpc>
                          <a:spcPct val="115000"/>
                        </a:lnSpc>
                        <a:spcBef>
                          <a:spcPts val="0"/>
                        </a:spcBef>
                        <a:spcAft>
                          <a:spcPts val="0"/>
                        </a:spcAft>
                        <a:buNone/>
                      </a:pPr>
                      <a:r>
                        <a:rPr lang="it-IT" sz="1800" b="1" dirty="0">
                          <a:solidFill>
                            <a:schemeClr val="tx1"/>
                          </a:solidFill>
                          <a:latin typeface="Century Gothic"/>
                          <a:ea typeface="Century Gothic"/>
                          <a:cs typeface="Century Gothic"/>
                          <a:sym typeface="Century Gothic"/>
                        </a:rPr>
                        <a:t>Certificazioni Linguistiche</a:t>
                      </a:r>
                      <a:endParaRPr dirty="0">
                        <a:solidFill>
                          <a:schemeClr val="tx1"/>
                        </a:solidFill>
                      </a:endParaRPr>
                    </a:p>
                    <a:p>
                      <a:pPr marL="0" marR="0" lvl="0" indent="0" algn="ctr" rtl="0">
                        <a:lnSpc>
                          <a:spcPct val="115000"/>
                        </a:lnSpc>
                        <a:spcBef>
                          <a:spcPts val="1000"/>
                        </a:spcBef>
                        <a:spcAft>
                          <a:spcPts val="0"/>
                        </a:spcAft>
                        <a:buClr>
                          <a:schemeClr val="dk1"/>
                        </a:buClr>
                        <a:buSzPts val="1800"/>
                        <a:buFont typeface="Century Gothic"/>
                        <a:buNone/>
                      </a:pPr>
                      <a:r>
                        <a:rPr lang="it-IT" sz="1800" b="1" dirty="0">
                          <a:solidFill>
                            <a:schemeClr val="tx1"/>
                          </a:solidFill>
                          <a:latin typeface="Century Gothic"/>
                          <a:ea typeface="Century Gothic"/>
                          <a:cs typeface="Century Gothic"/>
                          <a:sym typeface="Century Gothic"/>
                        </a:rPr>
                        <a:t>scuola Secondaria di I °</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Noto Sans Symbols"/>
                        <a:buChar char="▪"/>
                      </a:pPr>
                      <a:r>
                        <a:rPr lang="it-IT" sz="1800" b="1" dirty="0">
                          <a:solidFill>
                            <a:schemeClr val="tx1"/>
                          </a:solidFill>
                          <a:latin typeface="Century Gothic"/>
                          <a:ea typeface="Century Gothic"/>
                          <a:cs typeface="Century Gothic"/>
                          <a:sym typeface="Century Gothic"/>
                        </a:rPr>
                        <a:t>Certificazioni Cambridge Docenti : </a:t>
                      </a:r>
                      <a:r>
                        <a:rPr lang="it-IT" sz="1800" b="0" dirty="0">
                          <a:solidFill>
                            <a:schemeClr val="tx1"/>
                          </a:solidFill>
                          <a:latin typeface="Century Gothic"/>
                          <a:ea typeface="Century Gothic"/>
                          <a:cs typeface="Century Gothic"/>
                          <a:sym typeface="Century Gothic"/>
                        </a:rPr>
                        <a:t>Chiusolo (Secondaria) e </a:t>
                      </a:r>
                      <a:r>
                        <a:rPr lang="it-IT" sz="1800" b="0" dirty="0" err="1">
                          <a:solidFill>
                            <a:schemeClr val="tx1"/>
                          </a:solidFill>
                          <a:latin typeface="Century Gothic"/>
                          <a:ea typeface="Century Gothic"/>
                          <a:cs typeface="Century Gothic"/>
                          <a:sym typeface="Century Gothic"/>
                        </a:rPr>
                        <a:t>Bazzoli</a:t>
                      </a:r>
                      <a:r>
                        <a:rPr lang="it-IT" sz="1800" b="0" dirty="0">
                          <a:solidFill>
                            <a:schemeClr val="tx1"/>
                          </a:solidFill>
                          <a:latin typeface="Century Gothic"/>
                          <a:ea typeface="Century Gothic"/>
                          <a:cs typeface="Century Gothic"/>
                          <a:sym typeface="Century Gothic"/>
                        </a:rPr>
                        <a:t> ( primaria )</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Arial"/>
                        <a:buChar char="•"/>
                      </a:pPr>
                      <a:r>
                        <a:rPr lang="it-IT" sz="1800" b="1" dirty="0">
                          <a:solidFill>
                            <a:schemeClr val="tx1"/>
                          </a:solidFill>
                          <a:latin typeface="Century Gothic"/>
                          <a:ea typeface="Century Gothic"/>
                          <a:cs typeface="Century Gothic"/>
                          <a:sym typeface="Century Gothic"/>
                        </a:rPr>
                        <a:t>Certificazioni DELE </a:t>
                      </a:r>
                      <a:r>
                        <a:rPr lang="it-IT" sz="1800" b="1" dirty="0" err="1">
                          <a:solidFill>
                            <a:schemeClr val="tx1"/>
                          </a:solidFill>
                          <a:latin typeface="Century Gothic"/>
                          <a:ea typeface="Century Gothic"/>
                          <a:cs typeface="Century Gothic"/>
                          <a:sym typeface="Century Gothic"/>
                        </a:rPr>
                        <a:t>Instituto</a:t>
                      </a:r>
                      <a:r>
                        <a:rPr lang="it-IT" sz="1800" b="1" dirty="0">
                          <a:solidFill>
                            <a:schemeClr val="tx1"/>
                          </a:solidFill>
                          <a:latin typeface="Century Gothic"/>
                          <a:ea typeface="Century Gothic"/>
                          <a:cs typeface="Century Gothic"/>
                          <a:sym typeface="Century Gothic"/>
                        </a:rPr>
                        <a:t> Cervantes </a:t>
                      </a:r>
                      <a:endParaRPr dirty="0">
                        <a:solidFill>
                          <a:schemeClr val="tx1"/>
                        </a:solidFill>
                      </a:endParaRPr>
                    </a:p>
                    <a:p>
                      <a:pPr marL="0" marR="0" lvl="0" indent="0" algn="l" rtl="0">
                        <a:lnSpc>
                          <a:spcPct val="115000"/>
                        </a:lnSpc>
                        <a:spcBef>
                          <a:spcPts val="1000"/>
                        </a:spcBef>
                        <a:spcAft>
                          <a:spcPts val="0"/>
                        </a:spcAft>
                        <a:buNone/>
                      </a:pPr>
                      <a:r>
                        <a:rPr lang="it-IT" sz="1800" b="1" dirty="0">
                          <a:solidFill>
                            <a:schemeClr val="tx1"/>
                          </a:solidFill>
                          <a:latin typeface="Century Gothic"/>
                          <a:ea typeface="Century Gothic"/>
                          <a:cs typeface="Century Gothic"/>
                          <a:sym typeface="Century Gothic"/>
                        </a:rPr>
                        <a:t>     Docente: </a:t>
                      </a:r>
                      <a:r>
                        <a:rPr lang="it-IT" sz="1800" b="0" dirty="0">
                          <a:solidFill>
                            <a:schemeClr val="tx1"/>
                          </a:solidFill>
                          <a:latin typeface="Century Gothic"/>
                          <a:ea typeface="Century Gothic"/>
                          <a:cs typeface="Century Gothic"/>
                          <a:sym typeface="Century Gothic"/>
                        </a:rPr>
                        <a:t>Spaggiari</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Arial"/>
                        <a:buChar char="•"/>
                      </a:pPr>
                      <a:r>
                        <a:rPr lang="it-IT" sz="1800" b="1" dirty="0">
                          <a:solidFill>
                            <a:schemeClr val="tx1"/>
                          </a:solidFill>
                          <a:latin typeface="Century Gothic"/>
                          <a:ea typeface="Century Gothic"/>
                          <a:cs typeface="Century Gothic"/>
                          <a:sym typeface="Century Gothic"/>
                        </a:rPr>
                        <a:t>Certificazioni DELF </a:t>
                      </a:r>
                      <a:r>
                        <a:rPr lang="it-IT" sz="1800" b="1" dirty="0" err="1">
                          <a:solidFill>
                            <a:schemeClr val="tx1"/>
                          </a:solidFill>
                          <a:latin typeface="Century Gothic"/>
                          <a:ea typeface="Century Gothic"/>
                          <a:cs typeface="Century Gothic"/>
                          <a:sym typeface="Century Gothic"/>
                        </a:rPr>
                        <a:t>Institut</a:t>
                      </a:r>
                      <a:r>
                        <a:rPr lang="it-IT" sz="1800" b="1" dirty="0">
                          <a:solidFill>
                            <a:schemeClr val="tx1"/>
                          </a:solidFill>
                          <a:latin typeface="Century Gothic"/>
                          <a:ea typeface="Century Gothic"/>
                          <a:cs typeface="Century Gothic"/>
                          <a:sym typeface="Century Gothic"/>
                        </a:rPr>
                        <a:t> </a:t>
                      </a:r>
                      <a:r>
                        <a:rPr lang="it-IT" sz="1800" b="1" dirty="0" err="1">
                          <a:solidFill>
                            <a:schemeClr val="tx1"/>
                          </a:solidFill>
                          <a:latin typeface="Century Gothic"/>
                          <a:ea typeface="Century Gothic"/>
                          <a:cs typeface="Century Gothic"/>
                          <a:sym typeface="Century Gothic"/>
                        </a:rPr>
                        <a:t>Francais</a:t>
                      </a:r>
                      <a:endParaRPr sz="1800" b="1" dirty="0">
                        <a:solidFill>
                          <a:schemeClr val="tx1"/>
                        </a:solidFill>
                        <a:latin typeface="Century Gothic"/>
                        <a:ea typeface="Century Gothic"/>
                        <a:cs typeface="Century Gothic"/>
                        <a:sym typeface="Century Gothic"/>
                      </a:endParaRPr>
                    </a:p>
                    <a:p>
                      <a:pPr marL="0" marR="0" lvl="0" indent="0" algn="l" rtl="0">
                        <a:lnSpc>
                          <a:spcPct val="115000"/>
                        </a:lnSpc>
                        <a:spcBef>
                          <a:spcPts val="1000"/>
                        </a:spcBef>
                        <a:spcAft>
                          <a:spcPts val="0"/>
                        </a:spcAft>
                        <a:buNone/>
                      </a:pPr>
                      <a:r>
                        <a:rPr lang="it-IT" sz="1800" b="1" dirty="0">
                          <a:solidFill>
                            <a:schemeClr val="tx1"/>
                          </a:solidFill>
                          <a:latin typeface="Century Gothic"/>
                          <a:ea typeface="Century Gothic"/>
                          <a:cs typeface="Century Gothic"/>
                          <a:sym typeface="Century Gothic"/>
                        </a:rPr>
                        <a:t>     Docente: </a:t>
                      </a:r>
                      <a:r>
                        <a:rPr lang="it-IT" sz="1800" b="0" dirty="0">
                          <a:solidFill>
                            <a:schemeClr val="tx1"/>
                          </a:solidFill>
                          <a:latin typeface="Century Gothic"/>
                          <a:ea typeface="Century Gothic"/>
                          <a:cs typeface="Century Gothic"/>
                          <a:sym typeface="Century Gothic"/>
                        </a:rPr>
                        <a:t>Lucchi </a:t>
                      </a:r>
                      <a:endParaRPr dirty="0">
                        <a:solidFill>
                          <a:schemeClr val="tx1"/>
                        </a:solidFill>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342900" marR="0" lvl="0" indent="-215900" algn="just" rtl="0">
                        <a:lnSpc>
                          <a:spcPct val="115000"/>
                        </a:lnSpc>
                        <a:spcBef>
                          <a:spcPts val="0"/>
                        </a:spcBef>
                        <a:spcAft>
                          <a:spcPts val="0"/>
                        </a:spcAft>
                        <a:buClr>
                          <a:schemeClr val="dk1"/>
                        </a:buClr>
                        <a:buSzPts val="2000"/>
                        <a:buFont typeface="Noto Sans Symbols"/>
                        <a:buNone/>
                      </a:pPr>
                      <a:endParaRPr sz="2000" b="0" dirty="0">
                        <a:solidFill>
                          <a:schemeClr val="tx1"/>
                        </a:solidFill>
                        <a:latin typeface="Century Gothic"/>
                        <a:ea typeface="Century Gothic"/>
                        <a:cs typeface="Century Gothic"/>
                        <a:sym typeface="Century Gothic"/>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Referente del Progetto e compilazione della scheda di progetto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organizzazione della attività con gli alunni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monitoraggio finale</a:t>
                      </a:r>
                      <a:endParaRPr dirty="0">
                        <a:solidFill>
                          <a:schemeClr val="tx1"/>
                        </a:solidFill>
                      </a:endParaRPr>
                    </a:p>
                    <a:p>
                      <a:pPr marL="342900" marR="0" lvl="0" indent="-215900" algn="l" rtl="0">
                        <a:lnSpc>
                          <a:spcPct val="115000"/>
                        </a:lnSpc>
                        <a:spcBef>
                          <a:spcPts val="0"/>
                        </a:spcBef>
                        <a:spcAft>
                          <a:spcPts val="0"/>
                        </a:spcAft>
                        <a:buClr>
                          <a:schemeClr val="dk1"/>
                        </a:buClr>
                        <a:buSzPts val="2000"/>
                        <a:buFont typeface="Noto Sans Symbols"/>
                        <a:buNone/>
                      </a:pPr>
                      <a:endParaRPr sz="2000" b="0" dirty="0">
                        <a:solidFill>
                          <a:schemeClr val="tx1"/>
                        </a:solidFill>
                        <a:latin typeface="Century Gothic"/>
                        <a:ea typeface="Century Gothic"/>
                        <a:cs typeface="Century Gothic"/>
                        <a:sym typeface="Century Gothic"/>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r h="2087771">
                <a:tc>
                  <a:txBody>
                    <a:bodyPr/>
                    <a:lstStyle/>
                    <a:p>
                      <a:pPr marL="0" marR="0" lvl="0" indent="0" algn="ctr" rtl="0">
                        <a:lnSpc>
                          <a:spcPct val="100000"/>
                        </a:lnSpc>
                        <a:spcBef>
                          <a:spcPts val="0"/>
                        </a:spcBef>
                        <a:spcAft>
                          <a:spcPts val="0"/>
                        </a:spcAft>
                        <a:buNone/>
                      </a:pPr>
                      <a:r>
                        <a:rPr lang="it-IT" sz="1800" dirty="0">
                          <a:solidFill>
                            <a:schemeClr val="tx1"/>
                          </a:solidFill>
                          <a:latin typeface="Century Gothic"/>
                          <a:ea typeface="Century Gothic"/>
                          <a:cs typeface="Century Gothic"/>
                          <a:sym typeface="Century Gothic"/>
                        </a:rPr>
                        <a:t>Attività fisica complementare </a:t>
                      </a:r>
                      <a:endParaRPr dirty="0">
                        <a:solidFill>
                          <a:schemeClr val="tx1"/>
                        </a:solidFill>
                      </a:endParaRPr>
                    </a:p>
                    <a:p>
                      <a:pPr marL="0" marR="0" lvl="0" indent="0" algn="ctr" rtl="0">
                        <a:lnSpc>
                          <a:spcPct val="100000"/>
                        </a:lnSpc>
                        <a:spcBef>
                          <a:spcPts val="600"/>
                        </a:spcBef>
                        <a:spcAft>
                          <a:spcPts val="0"/>
                        </a:spcAft>
                        <a:buNone/>
                      </a:pPr>
                      <a:r>
                        <a:rPr lang="it-IT" sz="1800" dirty="0">
                          <a:solidFill>
                            <a:schemeClr val="tx1"/>
                          </a:solidFill>
                          <a:latin typeface="Century Gothic"/>
                          <a:ea typeface="Century Gothic"/>
                          <a:cs typeface="Century Gothic"/>
                          <a:sym typeface="Century Gothic"/>
                        </a:rPr>
                        <a:t>scuola Primaria e           </a:t>
                      </a:r>
                      <a:endParaRPr dirty="0">
                        <a:solidFill>
                          <a:schemeClr val="tx1"/>
                        </a:solidFill>
                      </a:endParaRPr>
                    </a:p>
                    <a:p>
                      <a:pPr marL="0" marR="0" lvl="0" indent="0" algn="ctr" rtl="0">
                        <a:lnSpc>
                          <a:spcPct val="100000"/>
                        </a:lnSpc>
                        <a:spcBef>
                          <a:spcPts val="600"/>
                        </a:spcBef>
                        <a:spcAft>
                          <a:spcPts val="0"/>
                        </a:spcAft>
                        <a:buNone/>
                      </a:pPr>
                      <a:r>
                        <a:rPr lang="it-IT" sz="1800" dirty="0">
                          <a:solidFill>
                            <a:schemeClr val="tx1"/>
                          </a:solidFill>
                          <a:latin typeface="Century Gothic"/>
                          <a:ea typeface="Century Gothic"/>
                          <a:cs typeface="Century Gothic"/>
                          <a:sym typeface="Century Gothic"/>
                        </a:rPr>
                        <a:t> Sec. di I° Docenti</a:t>
                      </a:r>
                      <a:endParaRPr dirty="0">
                        <a:solidFill>
                          <a:schemeClr val="tx1"/>
                        </a:solidFill>
                      </a:endParaRPr>
                    </a:p>
                    <a:p>
                      <a:pPr marL="285750" marR="0" lvl="0" indent="-285750" algn="l" rtl="0">
                        <a:lnSpc>
                          <a:spcPct val="115000"/>
                        </a:lnSpc>
                        <a:spcBef>
                          <a:spcPts val="600"/>
                        </a:spcBef>
                        <a:spcAft>
                          <a:spcPts val="0"/>
                        </a:spcAft>
                        <a:buClr>
                          <a:schemeClr val="dk1"/>
                        </a:buClr>
                        <a:buSzPts val="1800"/>
                        <a:buFont typeface="Noto Sans Symbols"/>
                        <a:buChar char="▪"/>
                      </a:pPr>
                      <a:r>
                        <a:rPr lang="it-IT" sz="1800" dirty="0">
                          <a:solidFill>
                            <a:schemeClr val="tx1"/>
                          </a:solidFill>
                          <a:latin typeface="Century Gothic"/>
                          <a:ea typeface="Century Gothic"/>
                          <a:cs typeface="Century Gothic"/>
                          <a:sym typeface="Century Gothic"/>
                        </a:rPr>
                        <a:t> Docente </a:t>
                      </a:r>
                      <a:r>
                        <a:rPr lang="it-IT" sz="1800" dirty="0" err="1">
                          <a:solidFill>
                            <a:schemeClr val="tx1"/>
                          </a:solidFill>
                          <a:latin typeface="Century Gothic"/>
                          <a:ea typeface="Century Gothic"/>
                          <a:cs typeface="Century Gothic"/>
                          <a:sym typeface="Century Gothic"/>
                        </a:rPr>
                        <a:t>Mayerà</a:t>
                      </a:r>
                      <a:r>
                        <a:rPr lang="it-IT" sz="1800" dirty="0">
                          <a:solidFill>
                            <a:schemeClr val="tx1"/>
                          </a:solidFill>
                          <a:latin typeface="Century Gothic"/>
                          <a:ea typeface="Century Gothic"/>
                          <a:cs typeface="Century Gothic"/>
                          <a:sym typeface="Century Gothic"/>
                        </a:rPr>
                        <a:t> (sc. Primaria)</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Noto Sans Symbols"/>
                        <a:buChar char="▪"/>
                      </a:pPr>
                      <a:r>
                        <a:rPr lang="it-IT" sz="1800" dirty="0">
                          <a:solidFill>
                            <a:schemeClr val="tx1"/>
                          </a:solidFill>
                          <a:latin typeface="Century Gothic"/>
                          <a:ea typeface="Century Gothic"/>
                          <a:cs typeface="Century Gothic"/>
                          <a:sym typeface="Century Gothic"/>
                        </a:rPr>
                        <a:t> Prof.ssa </a:t>
                      </a:r>
                      <a:r>
                        <a:rPr lang="it-IT" sz="1800" dirty="0" err="1">
                          <a:solidFill>
                            <a:schemeClr val="tx1"/>
                          </a:solidFill>
                          <a:latin typeface="Century Gothic"/>
                          <a:ea typeface="Century Gothic"/>
                          <a:cs typeface="Century Gothic"/>
                          <a:sym typeface="Century Gothic"/>
                        </a:rPr>
                        <a:t>Parlapiano</a:t>
                      </a:r>
                      <a:r>
                        <a:rPr lang="it-IT" sz="1800" dirty="0">
                          <a:solidFill>
                            <a:schemeClr val="tx1"/>
                          </a:solidFill>
                          <a:latin typeface="Century Gothic"/>
                          <a:ea typeface="Century Gothic"/>
                          <a:cs typeface="Century Gothic"/>
                          <a:sym typeface="Century Gothic"/>
                        </a:rPr>
                        <a:t> (sc. secondaria)</a:t>
                      </a:r>
                      <a:endParaRPr dirty="0">
                        <a:solidFill>
                          <a:schemeClr val="tx1"/>
                        </a:solidFill>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Referente del Progetto e compilazione della scheda di progetto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attuazione della attività con gli alunni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monitoraggio finale</a:t>
                      </a:r>
                      <a:endParaRPr dirty="0">
                        <a:solidFill>
                          <a:schemeClr val="tx1"/>
                        </a:solidFill>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graphicFrame>
        <p:nvGraphicFramePr>
          <p:cNvPr id="381" name="Google Shape;381;p32"/>
          <p:cNvGraphicFramePr/>
          <p:nvPr>
            <p:extLst>
              <p:ext uri="{D42A27DB-BD31-4B8C-83A1-F6EECF244321}">
                <p14:modId xmlns:p14="http://schemas.microsoft.com/office/powerpoint/2010/main" val="1753992852"/>
              </p:ext>
            </p:extLst>
          </p:nvPr>
        </p:nvGraphicFramePr>
        <p:xfrm>
          <a:off x="1" y="1395663"/>
          <a:ext cx="12191999" cy="5516880"/>
        </p:xfrm>
        <a:graphic>
          <a:graphicData uri="http://schemas.openxmlformats.org/drawingml/2006/table">
            <a:tbl>
              <a:tblPr firstRow="1" firstCol="1" bandRow="1">
                <a:noFill/>
                <a:tableStyleId>{786BDF94-1CCC-49DB-8AD0-1CCA35DFA441}</a:tableStyleId>
              </a:tblPr>
              <a:tblGrid>
                <a:gridCol w="2955231"/>
                <a:gridCol w="9236768"/>
              </a:tblGrid>
              <a:tr h="5462337">
                <a:tc>
                  <a:txBody>
                    <a:bodyPr/>
                    <a:lstStyle/>
                    <a:p>
                      <a:pPr marL="0" marR="0" lvl="0" indent="0" algn="l" rtl="0">
                        <a:lnSpc>
                          <a:spcPct val="115000"/>
                        </a:lnSpc>
                        <a:spcBef>
                          <a:spcPts val="0"/>
                        </a:spcBef>
                        <a:spcAft>
                          <a:spcPts val="0"/>
                        </a:spcAft>
                        <a:buNone/>
                      </a:pPr>
                      <a:r>
                        <a:rPr lang="it-IT" sz="1800" b="1" dirty="0">
                          <a:solidFill>
                            <a:schemeClr val="dk1"/>
                          </a:solidFill>
                          <a:latin typeface="Century Gothic"/>
                          <a:ea typeface="Century Gothic"/>
                          <a:cs typeface="Century Gothic"/>
                          <a:sym typeface="Century Gothic"/>
                        </a:rPr>
                        <a:t>ANIMATORE </a:t>
                      </a:r>
                      <a:r>
                        <a:rPr lang="it-IT" sz="1800" dirty="0">
                          <a:solidFill>
                            <a:schemeClr val="dk1"/>
                          </a:solidFill>
                        </a:rPr>
                        <a:t>DIGITALE</a:t>
                      </a:r>
                      <a:endParaRPr sz="1800" dirty="0">
                        <a:solidFill>
                          <a:schemeClr val="dk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l" rtl="0">
                        <a:lnSpc>
                          <a:spcPct val="115000"/>
                        </a:lnSpc>
                        <a:spcBef>
                          <a:spcPts val="0"/>
                        </a:spcBef>
                        <a:spcAft>
                          <a:spcPts val="0"/>
                        </a:spcAft>
                        <a:buNone/>
                      </a:pPr>
                      <a:r>
                        <a:rPr lang="it-IT" sz="1800" b="1" dirty="0">
                          <a:solidFill>
                            <a:schemeClr val="tx1"/>
                          </a:solidFill>
                        </a:rPr>
                        <a:t> </a:t>
                      </a:r>
                      <a:r>
                        <a:rPr lang="it-IT" sz="1800" b="1" dirty="0" smtClean="0">
                          <a:solidFill>
                            <a:schemeClr val="tx1"/>
                          </a:solidFill>
                        </a:rPr>
                        <a:t>       Docente Mariotti</a:t>
                      </a:r>
                      <a:endParaRPr dirty="0">
                        <a:solidFill>
                          <a:schemeClr val="tx1"/>
                        </a:solidFill>
                      </a:endParaRPr>
                    </a:p>
                    <a:p>
                      <a:pPr marL="0" marR="0" lvl="0" indent="0" algn="ctr" rtl="0">
                        <a:lnSpc>
                          <a:spcPct val="115000"/>
                        </a:lnSpc>
                        <a:spcBef>
                          <a:spcPts val="0"/>
                        </a:spcBef>
                        <a:spcAft>
                          <a:spcPts val="0"/>
                        </a:spcAft>
                        <a:buNone/>
                      </a:pPr>
                      <a:endParaRPr sz="1800" b="1" dirty="0">
                        <a:solidFill>
                          <a:schemeClr val="tx1"/>
                        </a:solidFill>
                      </a:endParaRPr>
                    </a:p>
                    <a:p>
                      <a:pPr marL="0" marR="0" lvl="0" indent="0" algn="ctr" rtl="0">
                        <a:lnSpc>
                          <a:spcPct val="115000"/>
                        </a:lnSpc>
                        <a:spcBef>
                          <a:spcPts val="0"/>
                        </a:spcBef>
                        <a:spcAft>
                          <a:spcPts val="0"/>
                        </a:spcAft>
                        <a:buNone/>
                      </a:pPr>
                      <a:r>
                        <a:rPr lang="it-IT" sz="1800" b="1" dirty="0">
                          <a:solidFill>
                            <a:schemeClr val="tx1"/>
                          </a:solidFill>
                        </a:rPr>
                        <a:t>e</a:t>
                      </a:r>
                      <a:endParaRPr dirty="0">
                        <a:solidFill>
                          <a:schemeClr val="tx1"/>
                        </a:solidFill>
                      </a:endParaRPr>
                    </a:p>
                    <a:p>
                      <a:pPr marL="0" marR="0" lvl="0" indent="0" algn="ctr" rtl="0">
                        <a:lnSpc>
                          <a:spcPct val="115000"/>
                        </a:lnSpc>
                        <a:spcBef>
                          <a:spcPts val="0"/>
                        </a:spcBef>
                        <a:spcAft>
                          <a:spcPts val="0"/>
                        </a:spcAft>
                        <a:buNone/>
                      </a:pPr>
                      <a:endParaRPr sz="1800" b="1" dirty="0">
                        <a:solidFill>
                          <a:schemeClr val="tx1"/>
                        </a:solidFill>
                      </a:endParaRPr>
                    </a:p>
                    <a:p>
                      <a:pPr marL="0" marR="0" lvl="0" indent="0" algn="ctr" rtl="0">
                        <a:lnSpc>
                          <a:spcPct val="115000"/>
                        </a:lnSpc>
                        <a:spcBef>
                          <a:spcPts val="0"/>
                        </a:spcBef>
                        <a:spcAft>
                          <a:spcPts val="0"/>
                        </a:spcAft>
                        <a:buNone/>
                      </a:pPr>
                      <a:r>
                        <a:rPr lang="it-IT" sz="1800" b="1" dirty="0">
                          <a:solidFill>
                            <a:schemeClr val="tx1"/>
                          </a:solidFill>
                        </a:rPr>
                        <a:t> TEAM DIGITALE</a:t>
                      </a:r>
                      <a:endParaRPr dirty="0">
                        <a:solidFill>
                          <a:schemeClr val="tx1"/>
                        </a:solidFill>
                      </a:endParaRPr>
                    </a:p>
                    <a:p>
                      <a:pPr marL="0" marR="0" lvl="0" indent="0" algn="ctr" rtl="0">
                        <a:lnSpc>
                          <a:spcPct val="115000"/>
                        </a:lnSpc>
                        <a:spcBef>
                          <a:spcPts val="0"/>
                        </a:spcBef>
                        <a:spcAft>
                          <a:spcPts val="0"/>
                        </a:spcAft>
                        <a:buNone/>
                      </a:pPr>
                      <a:endParaRPr sz="1800" b="1" dirty="0">
                        <a:solidFill>
                          <a:schemeClr val="tx1"/>
                        </a:solidFill>
                      </a:endParaRPr>
                    </a:p>
                    <a:p>
                      <a:pPr marL="0" marR="0" lvl="0" indent="0" algn="ctr" rtl="0">
                        <a:lnSpc>
                          <a:spcPct val="115000"/>
                        </a:lnSpc>
                        <a:spcBef>
                          <a:spcPts val="0"/>
                        </a:spcBef>
                        <a:spcAft>
                          <a:spcPts val="0"/>
                        </a:spcAft>
                        <a:buNone/>
                      </a:pPr>
                      <a:r>
                        <a:rPr lang="it-IT" sz="1800" b="1" dirty="0">
                          <a:solidFill>
                            <a:schemeClr val="tx1"/>
                          </a:solidFill>
                        </a:rPr>
                        <a:t>(scuola primaria)</a:t>
                      </a:r>
                      <a:endParaRPr dirty="0">
                        <a:solidFill>
                          <a:schemeClr val="tx1"/>
                        </a:solidFil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it-IT" sz="1800" b="1" dirty="0">
                          <a:solidFill>
                            <a:schemeClr val="tx1"/>
                          </a:solidFill>
                        </a:rPr>
                        <a:t>       </a:t>
                      </a:r>
                      <a:r>
                        <a:rPr lang="it-IT" sz="1800" b="1" dirty="0" smtClean="0">
                          <a:solidFill>
                            <a:schemeClr val="tx1"/>
                          </a:solidFill>
                        </a:rPr>
                        <a:t>Mariotti</a:t>
                      </a:r>
                      <a:r>
                        <a:rPr lang="it-IT" sz="1800" dirty="0" smtClean="0">
                          <a:solidFill>
                            <a:schemeClr val="tx1"/>
                          </a:solidFill>
                        </a:rPr>
                        <a:t>, </a:t>
                      </a:r>
                      <a:r>
                        <a:rPr lang="it-IT" sz="1800" dirty="0" err="1" smtClean="0">
                          <a:solidFill>
                            <a:schemeClr val="tx1"/>
                          </a:solidFill>
                        </a:rPr>
                        <a:t>Bartoli</a:t>
                      </a:r>
                      <a:r>
                        <a:rPr lang="it-IT" sz="1800" dirty="0" smtClean="0">
                          <a:solidFill>
                            <a:schemeClr val="tx1"/>
                          </a:solidFill>
                        </a:rPr>
                        <a:t>, ??</a:t>
                      </a:r>
                      <a:r>
                        <a:rPr lang="it-IT" sz="1800" b="1" dirty="0" smtClean="0">
                          <a:solidFill>
                            <a:schemeClr val="tx1"/>
                          </a:solidFill>
                        </a:rPr>
                        <a:t>         </a:t>
                      </a:r>
                      <a:endParaRPr lang="it-IT" sz="1800" dirty="0" smtClean="0">
                        <a:solidFill>
                          <a:schemeClr val="tx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ctr" rtl="0">
                        <a:lnSpc>
                          <a:spcPct val="115000"/>
                        </a:lnSpc>
                        <a:spcBef>
                          <a:spcPts val="0"/>
                        </a:spcBef>
                        <a:spcAft>
                          <a:spcPts val="0"/>
                        </a:spcAft>
                        <a:buNone/>
                      </a:pPr>
                      <a:r>
                        <a:rPr lang="it-IT" sz="1800" b="1" dirty="0" smtClean="0">
                          <a:solidFill>
                            <a:schemeClr val="tx1"/>
                          </a:solidFill>
                        </a:rPr>
                        <a:t>(</a:t>
                      </a:r>
                      <a:r>
                        <a:rPr lang="it-IT" sz="1800" b="1" dirty="0">
                          <a:solidFill>
                            <a:schemeClr val="tx1"/>
                          </a:solidFill>
                        </a:rPr>
                        <a:t>scuola secondaria)</a:t>
                      </a:r>
                      <a:endParaRPr dirty="0">
                        <a:solidFill>
                          <a:schemeClr val="tx1"/>
                        </a:solidFill>
                      </a:endParaRPr>
                    </a:p>
                    <a:p>
                      <a:pPr marL="0" marR="0" lvl="0" indent="0" algn="ctr" rtl="0">
                        <a:spcBef>
                          <a:spcPts val="0"/>
                        </a:spcBef>
                        <a:spcAft>
                          <a:spcPts val="0"/>
                        </a:spcAft>
                        <a:buNone/>
                      </a:pPr>
                      <a:r>
                        <a:rPr lang="it-IT" sz="1800" dirty="0">
                          <a:solidFill>
                            <a:schemeClr val="tx1"/>
                          </a:solidFill>
                        </a:rPr>
                        <a:t>Spaggiari</a:t>
                      </a:r>
                      <a:endParaRPr dirty="0">
                        <a:solidFill>
                          <a:schemeClr val="tx1"/>
                        </a:solidFill>
                      </a:endParaRPr>
                    </a:p>
                    <a:p>
                      <a:pPr marL="0" marR="0" lvl="0" indent="0" algn="l" rtl="0">
                        <a:spcBef>
                          <a:spcPts val="0"/>
                        </a:spcBef>
                        <a:spcAft>
                          <a:spcPts val="0"/>
                        </a:spcAft>
                        <a:buNone/>
                      </a:pPr>
                      <a:endParaRPr sz="1600" dirty="0"/>
                    </a:p>
                    <a:p>
                      <a:pPr marL="0" marR="0" lvl="0" indent="0" algn="l" rtl="0">
                        <a:spcBef>
                          <a:spcPts val="0"/>
                        </a:spcBef>
                        <a:spcAft>
                          <a:spcPts val="0"/>
                        </a:spcAft>
                        <a:buNone/>
                      </a:pPr>
                      <a:endParaRPr sz="1600" dirty="0"/>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c>
                  <a:txBody>
                    <a:bodyPr/>
                    <a:lstStyle/>
                    <a:p>
                      <a:pPr marL="0" marR="0" lvl="0" indent="0" algn="just" rtl="0">
                        <a:spcBef>
                          <a:spcPts val="0"/>
                        </a:spcBef>
                        <a:spcAft>
                          <a:spcPts val="0"/>
                        </a:spcAft>
                        <a:buNone/>
                      </a:pPr>
                      <a:r>
                        <a:rPr lang="it-IT" sz="1800" b="1" dirty="0">
                          <a:solidFill>
                            <a:schemeClr val="dk1"/>
                          </a:solidFill>
                          <a:latin typeface="Century Gothic"/>
                          <a:ea typeface="Century Gothic"/>
                          <a:cs typeface="Century Gothic"/>
                          <a:sym typeface="Century Gothic"/>
                        </a:rPr>
                        <a:t>L’animatore digitale, </a:t>
                      </a:r>
                      <a:r>
                        <a:rPr lang="it-IT" sz="1800" b="0" dirty="0">
                          <a:solidFill>
                            <a:schemeClr val="dk1"/>
                          </a:solidFill>
                          <a:latin typeface="Century Gothic"/>
                          <a:ea typeface="Century Gothic"/>
                          <a:cs typeface="Century Gothic"/>
                          <a:sym typeface="Century Gothic"/>
                        </a:rPr>
                        <a:t>figura introdotta dal Piano Nazionale per la Scuola Digitale, ha un ruolo strategico nella diffusione dell’innovazione digitale a scuola. Deve occuparsi di:</a:t>
                      </a:r>
                      <a:endParaRPr dirty="0"/>
                    </a:p>
                    <a:p>
                      <a:pPr marL="0" marR="0" lvl="0" indent="0" algn="just" rtl="0">
                        <a:spcBef>
                          <a:spcPts val="0"/>
                        </a:spcBef>
                        <a:spcAft>
                          <a:spcPts val="0"/>
                        </a:spcAft>
                        <a:buNone/>
                      </a:pPr>
                      <a:endParaRPr sz="1800" b="0" dirty="0">
                        <a:solidFill>
                          <a:schemeClr val="dk1"/>
                        </a:solidFill>
                        <a:latin typeface="Century Gothic"/>
                        <a:ea typeface="Century Gothic"/>
                        <a:cs typeface="Century Gothic"/>
                        <a:sym typeface="Century Gothic"/>
                      </a:endParaRPr>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formazione</a:t>
                      </a:r>
                      <a:r>
                        <a:rPr lang="it-IT" sz="1800" b="0" dirty="0">
                          <a:solidFill>
                            <a:schemeClr val="dk1"/>
                          </a:solidFill>
                          <a:latin typeface="Century Gothic"/>
                          <a:ea typeface="Century Gothic"/>
                          <a:cs typeface="Century Gothic"/>
                          <a:sym typeface="Century Gothic"/>
                        </a:rPr>
                        <a:t> interna attraverso l’organizzazione di laboratori formativi  favorendo la partecipazione di tutta la comunità scolastica alle attività formative</a:t>
                      </a:r>
                      <a:endParaRPr dirty="0"/>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coinvolgimento</a:t>
                      </a:r>
                      <a:r>
                        <a:rPr lang="it-IT" sz="1800" b="0" dirty="0">
                          <a:solidFill>
                            <a:schemeClr val="dk1"/>
                          </a:solidFill>
                          <a:latin typeface="Century Gothic"/>
                          <a:ea typeface="Century Gothic"/>
                          <a:cs typeface="Century Gothic"/>
                          <a:sym typeface="Century Gothic"/>
                        </a:rPr>
                        <a:t> della comunità scolastica per la realizzazione di una cultura digitale condivisa attraverso momenti formativi anche con le famiglie e altri attori del territorio e favorendo la partecipazione degli studenti ad attività anche strutturate sul tema del Piano Nazionale per la scuola digitale</a:t>
                      </a:r>
                      <a:endParaRPr dirty="0"/>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creazione</a:t>
                      </a:r>
                      <a:r>
                        <a:rPr lang="it-IT" sz="1800" b="0" dirty="0">
                          <a:solidFill>
                            <a:schemeClr val="dk1"/>
                          </a:solidFill>
                          <a:latin typeface="Century Gothic"/>
                          <a:ea typeface="Century Gothic"/>
                          <a:cs typeface="Century Gothic"/>
                          <a:sym typeface="Century Gothic"/>
                        </a:rPr>
                        <a:t> di soluzioni innovative con l’individuazione di soluzioni metodologiche e tecnologiche sostenibili da diffondere all’interno degli ambienti della scuola. </a:t>
                      </a:r>
                      <a:endParaRPr dirty="0"/>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Il team per l’innovazione tecnologica </a:t>
                      </a:r>
                      <a:r>
                        <a:rPr lang="it-IT" sz="1800" b="0" dirty="0">
                          <a:solidFill>
                            <a:schemeClr val="dk1"/>
                          </a:solidFill>
                        </a:rPr>
                        <a:t>supporterà l'animatore digitale con il compito di favorire il processo di digitalizzazione nella scuola. Dovrà dare supporto alle famiglie e agli alunni rispetto all’utilizzo delle piattaforme utilizzate dalla scuola e supportare i colleghi nei problemi relativi all’uso quotidiano delle strumentazioni informatiche</a:t>
                      </a:r>
                      <a:endParaRPr sz="1800" b="0" dirty="0">
                        <a:solidFill>
                          <a:schemeClr val="dk1"/>
                        </a:solidFill>
                      </a:endParaRPr>
                    </a:p>
                    <a:p>
                      <a:pPr marL="0" marR="0" lvl="0" indent="0" algn="just" rtl="0">
                        <a:spcBef>
                          <a:spcPts val="0"/>
                        </a:spcBef>
                        <a:spcAft>
                          <a:spcPts val="0"/>
                        </a:spcAft>
                        <a:buClr>
                          <a:schemeClr val="dk1"/>
                        </a:buClr>
                        <a:buSzPts val="2000"/>
                        <a:buFont typeface="Century Gothic"/>
                        <a:buNone/>
                      </a:pPr>
                      <a:endParaRPr sz="2000" b="0" dirty="0">
                        <a:solidFill>
                          <a:schemeClr val="dk1"/>
                        </a:solidFill>
                        <a:latin typeface="Century Gothic"/>
                        <a:ea typeface="Century Gothic"/>
                        <a:cs typeface="Century Gothic"/>
                        <a:sym typeface="Century Gothic"/>
                      </a:endParaRPr>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graphicFrame>
        <p:nvGraphicFramePr>
          <p:cNvPr id="386" name="Google Shape;386;p33"/>
          <p:cNvGraphicFramePr/>
          <p:nvPr>
            <p:extLst>
              <p:ext uri="{D42A27DB-BD31-4B8C-83A1-F6EECF244321}">
                <p14:modId xmlns:p14="http://schemas.microsoft.com/office/powerpoint/2010/main" val="3423365088"/>
              </p:ext>
            </p:extLst>
          </p:nvPr>
        </p:nvGraphicFramePr>
        <p:xfrm>
          <a:off x="0" y="887896"/>
          <a:ext cx="12192000" cy="5970100"/>
        </p:xfrm>
        <a:graphic>
          <a:graphicData uri="http://schemas.openxmlformats.org/drawingml/2006/table">
            <a:tbl>
              <a:tblPr firstRow="1" firstCol="1" bandRow="1">
                <a:noFill/>
                <a:tableStyleId>{786BDF94-1CCC-49DB-8AD0-1CCA35DFA441}</a:tableStyleId>
              </a:tblPr>
              <a:tblGrid>
                <a:gridCol w="2189750"/>
                <a:gridCol w="10002250"/>
              </a:tblGrid>
              <a:tr h="5970100">
                <a:tc>
                  <a:txBody>
                    <a:bodyPr/>
                    <a:lstStyle/>
                    <a:p>
                      <a:pPr marL="0" marR="0" lvl="0" indent="0" algn="ctr" rtl="0">
                        <a:spcBef>
                          <a:spcPts val="0"/>
                        </a:spcBef>
                        <a:spcAft>
                          <a:spcPts val="0"/>
                        </a:spcAft>
                        <a:buNone/>
                      </a:pPr>
                      <a:r>
                        <a:rPr lang="it-IT" sz="1600" dirty="0">
                          <a:solidFill>
                            <a:schemeClr val="tx1"/>
                          </a:solidFill>
                        </a:rPr>
                        <a:t>AREA DELLA DIDATTICA </a:t>
                      </a:r>
                      <a:endParaRPr dirty="0">
                        <a:solidFill>
                          <a:schemeClr val="tx1"/>
                        </a:solidFill>
                      </a:endParaRPr>
                    </a:p>
                    <a:p>
                      <a:pPr marL="0" marR="0" lvl="0" indent="0" algn="ctr" rtl="0">
                        <a:spcBef>
                          <a:spcPts val="0"/>
                        </a:spcBef>
                        <a:spcAft>
                          <a:spcPts val="0"/>
                        </a:spcAft>
                        <a:buNone/>
                      </a:pPr>
                      <a:r>
                        <a:rPr lang="it-IT" sz="1600" dirty="0">
                          <a:solidFill>
                            <a:schemeClr val="tx1"/>
                          </a:solidFill>
                        </a:rPr>
                        <a:t>(COMMISSIONI e </a:t>
                      </a:r>
                      <a:endParaRPr dirty="0">
                        <a:solidFill>
                          <a:schemeClr val="tx1"/>
                        </a:solidFill>
                      </a:endParaRPr>
                    </a:p>
                    <a:p>
                      <a:pPr marL="0" marR="0" lvl="0" indent="0" algn="ctr" rtl="0">
                        <a:spcBef>
                          <a:spcPts val="0"/>
                        </a:spcBef>
                        <a:spcAft>
                          <a:spcPts val="0"/>
                        </a:spcAft>
                        <a:buNone/>
                      </a:pPr>
                      <a:r>
                        <a:rPr lang="it-IT" sz="1600" dirty="0">
                          <a:solidFill>
                            <a:schemeClr val="tx1"/>
                          </a:solidFill>
                        </a:rPr>
                        <a:t>GRUPPI DI LAVORO)</a:t>
                      </a:r>
                      <a:endParaRPr sz="16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87" name="Google Shape;387;p33"/>
          <p:cNvGraphicFramePr/>
          <p:nvPr/>
        </p:nvGraphicFramePr>
        <p:xfrm>
          <a:off x="2169994" y="887897"/>
          <a:ext cx="10022025" cy="5970100"/>
        </p:xfrm>
        <a:graphic>
          <a:graphicData uri="http://schemas.openxmlformats.org/drawingml/2006/table">
            <a:tbl>
              <a:tblPr firstRow="1" bandRow="1">
                <a:noFill/>
                <a:tableStyleId>{0E11DAA7-9F33-403E-99FB-BAC35A1AEA4F}</a:tableStyleId>
              </a:tblPr>
              <a:tblGrid>
                <a:gridCol w="4160000"/>
                <a:gridCol w="5862025"/>
              </a:tblGrid>
              <a:tr h="397050">
                <a:tc>
                  <a:txBody>
                    <a:bodyPr/>
                    <a:lstStyle/>
                    <a:p>
                      <a:pPr marL="0" marR="0" lvl="0" indent="0" algn="ctr" rtl="0">
                        <a:spcBef>
                          <a:spcPts val="0"/>
                        </a:spcBef>
                        <a:spcAft>
                          <a:spcPts val="0"/>
                        </a:spcAft>
                        <a:buNone/>
                      </a:pPr>
                      <a:r>
                        <a:rPr lang="it-IT" sz="1600">
                          <a:latin typeface="Century Gothic"/>
                          <a:ea typeface="Century Gothic"/>
                          <a:cs typeface="Century Gothic"/>
                          <a:sym typeface="Century Gothic"/>
                        </a:rPr>
                        <a:t>COMMISSIONI</a:t>
                      </a:r>
                      <a:endParaRPr/>
                    </a:p>
                  </a:txBody>
                  <a:tcPr marL="91450" marR="91450" marT="45725" marB="45725" anchor="ctr">
                    <a:solidFill>
                      <a:srgbClr val="F63790"/>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GRUPPI DI LAVORO</a:t>
                      </a:r>
                      <a:endParaRPr/>
                    </a:p>
                  </a:txBody>
                  <a:tcPr marL="91450" marR="91450" marT="45725" marB="45725" anchor="ctr">
                    <a:solidFill>
                      <a:srgbClr val="F63790"/>
                    </a:solidFill>
                  </a:tcPr>
                </a:tc>
              </a:tr>
              <a:tr h="61060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Valutazione e autovalutazione d’istituto </a:t>
                      </a:r>
                      <a:endParaRPr sz="1600" b="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Patrizi </a:t>
                      </a:r>
                      <a:endParaRPr sz="1600">
                        <a:latin typeface="Century Gothic"/>
                        <a:ea typeface="Century Gothic"/>
                        <a:cs typeface="Century Gothic"/>
                        <a:sym typeface="Century Gothic"/>
                      </a:endParaRPr>
                    </a:p>
                  </a:txBody>
                  <a:tcPr marL="91450" marR="91450" marT="45725" marB="45725">
                    <a:solidFill>
                      <a:srgbClr val="FA77B6"/>
                    </a:solidFill>
                  </a:tcPr>
                </a:tc>
              </a:tr>
              <a:tr h="360325">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Inclusione-GLI-BES-DSA</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solidFill>
                            <a:schemeClr val="dk1"/>
                          </a:solidFill>
                          <a:latin typeface="Century Gothic"/>
                          <a:ea typeface="Century Gothic"/>
                          <a:cs typeface="Century Gothic"/>
                          <a:sym typeface="Century Gothic"/>
                        </a:rPr>
                        <a:t>Gaeta-Natale-Salamida</a:t>
                      </a:r>
                      <a:endParaRPr/>
                    </a:p>
                  </a:txBody>
                  <a:tcPr marL="91450" marR="91450" marT="45725" marB="45725">
                    <a:solidFill>
                      <a:srgbClr val="FAD1DA"/>
                    </a:solidFill>
                  </a:tcPr>
                </a:tc>
              </a:tr>
              <a:tr h="8929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Docenti di sostegno area inclusione</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t>Salamida</a:t>
                      </a:r>
                      <a:r>
                        <a:rPr lang="it-IT" sz="1600">
                          <a:latin typeface="Century Gothic"/>
                          <a:ea typeface="Century Gothic"/>
                          <a:cs typeface="Century Gothic"/>
                          <a:sym typeface="Century Gothic"/>
                        </a:rPr>
                        <a:t> (Mengotti)</a:t>
                      </a:r>
                      <a:endParaRPr/>
                    </a:p>
                    <a:p>
                      <a:pPr marL="0" marR="0" lvl="0" indent="0" algn="l" rtl="0">
                        <a:spcBef>
                          <a:spcPts val="0"/>
                        </a:spcBef>
                        <a:spcAft>
                          <a:spcPts val="0"/>
                        </a:spcAft>
                        <a:buNone/>
                      </a:pPr>
                      <a:r>
                        <a:rPr lang="it-IT" sz="1600">
                          <a:solidFill>
                            <a:schemeClr val="dk1"/>
                          </a:solidFill>
                          <a:latin typeface="Century Gothic"/>
                          <a:ea typeface="Century Gothic"/>
                          <a:cs typeface="Century Gothic"/>
                          <a:sym typeface="Century Gothic"/>
                        </a:rPr>
                        <a:t>Natale (F. Aporti)</a:t>
                      </a:r>
                      <a:endParaRPr/>
                    </a:p>
                    <a:p>
                      <a:pPr marL="0" marR="0" lvl="0" indent="0" algn="l" rtl="0">
                        <a:spcBef>
                          <a:spcPts val="0"/>
                        </a:spcBef>
                        <a:spcAft>
                          <a:spcPts val="0"/>
                        </a:spcAft>
                        <a:buNone/>
                      </a:pPr>
                      <a:r>
                        <a:rPr lang="it-IT" sz="1600"/>
                        <a:t>Gaeta</a:t>
                      </a:r>
                      <a:r>
                        <a:rPr lang="it-IT" sz="1600">
                          <a:latin typeface="Century Gothic"/>
                          <a:ea typeface="Century Gothic"/>
                          <a:cs typeface="Century Gothic"/>
                          <a:sym typeface="Century Gothic"/>
                        </a:rPr>
                        <a:t>   (Sc. Sec. I°)</a:t>
                      </a:r>
                      <a:endParaRPr/>
                    </a:p>
                  </a:txBody>
                  <a:tcPr marL="91450" marR="91450" marT="45725" marB="45725">
                    <a:solidFill>
                      <a:srgbClr val="FA77B6"/>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Continuità </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Scaperrotta</a:t>
                      </a:r>
                      <a:endParaRPr sz="1600">
                        <a:latin typeface="Century Gothic"/>
                        <a:ea typeface="Century Gothic"/>
                        <a:cs typeface="Century Gothic"/>
                        <a:sym typeface="Century Gothic"/>
                      </a:endParaRPr>
                    </a:p>
                  </a:txBody>
                  <a:tcPr marL="91450" marR="91450" marT="45725" marB="45725">
                    <a:solidFill>
                      <a:srgbClr val="FAD1DA"/>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Prevenzione dispersione scolastica</a:t>
                      </a: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Scaperrotta</a:t>
                      </a:r>
                      <a:endParaRPr sz="1600">
                        <a:latin typeface="Century Gothic"/>
                        <a:ea typeface="Century Gothic"/>
                        <a:cs typeface="Century Gothic"/>
                        <a:sym typeface="Century Gothic"/>
                      </a:endParaRPr>
                    </a:p>
                  </a:txBody>
                  <a:tcPr marL="91450" marR="91450" marT="45725" marB="45725">
                    <a:solidFill>
                      <a:srgbClr val="FA77B6"/>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Invalsi</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Lauria</a:t>
                      </a:r>
                      <a:endParaRPr/>
                    </a:p>
                  </a:txBody>
                  <a:tcPr marL="91450" marR="91450" marT="45725" marB="45725">
                    <a:solidFill>
                      <a:srgbClr val="FAD1DA"/>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Animatore digitale</a:t>
                      </a: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Mariotti</a:t>
                      </a:r>
                      <a:endParaRPr/>
                    </a:p>
                  </a:txBody>
                  <a:tcPr marL="91450" marR="91450" marT="45725" marB="45725">
                    <a:solidFill>
                      <a:srgbClr val="FA77B6"/>
                    </a:solidFill>
                  </a:tcPr>
                </a:tc>
              </a:tr>
              <a:tr h="6266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Cambridge</a:t>
                      </a:r>
                      <a:endParaRPr/>
                    </a:p>
                    <a:p>
                      <a:pPr marL="0" marR="0" lvl="0" indent="0" algn="l" rtl="0">
                        <a:spcBef>
                          <a:spcPts val="0"/>
                        </a:spcBef>
                        <a:spcAft>
                          <a:spcPts val="0"/>
                        </a:spcAft>
                        <a:buNone/>
                      </a:pP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Cafaro (Sc. Sec.)</a:t>
                      </a:r>
                      <a:endParaRPr/>
                    </a:p>
                    <a:p>
                      <a:pPr marL="0" marR="0" lvl="0" indent="0" algn="l" rtl="0">
                        <a:spcBef>
                          <a:spcPts val="0"/>
                        </a:spcBef>
                        <a:spcAft>
                          <a:spcPts val="0"/>
                        </a:spcAft>
                        <a:buNone/>
                      </a:pPr>
                      <a:r>
                        <a:rPr lang="it-IT" sz="1600">
                          <a:latin typeface="Century Gothic"/>
                          <a:ea typeface="Century Gothic"/>
                          <a:cs typeface="Century Gothic"/>
                          <a:sym typeface="Century Gothic"/>
                        </a:rPr>
                        <a:t>Bazzoli  (Primaria) </a:t>
                      </a:r>
                      <a:endParaRPr/>
                    </a:p>
                  </a:txBody>
                  <a:tcPr marL="91450" marR="91450" marT="45725" marB="45725">
                    <a:solidFill>
                      <a:srgbClr val="FAD1DA"/>
                    </a:solidFill>
                  </a:tcPr>
                </a:tc>
              </a:tr>
              <a:tr h="6266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ERASMUS PLUS</a:t>
                      </a: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Spaggiari (Secondaria)</a:t>
                      </a:r>
                      <a:endParaRPr/>
                    </a:p>
                  </a:txBody>
                  <a:tcPr marL="91450" marR="91450" marT="45725" marB="45725">
                    <a:solidFill>
                      <a:srgbClr val="FA77B6"/>
                    </a:solidFill>
                  </a:tcPr>
                </a:tc>
              </a:tr>
              <a:tr h="867675">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Gemellaggi :</a:t>
                      </a:r>
                      <a:endParaRPr/>
                    </a:p>
                    <a:p>
                      <a:pPr marL="0" marR="0" lvl="0" indent="0" algn="l" rtl="0">
                        <a:spcBef>
                          <a:spcPts val="0"/>
                        </a:spcBef>
                        <a:spcAft>
                          <a:spcPts val="0"/>
                        </a:spcAft>
                        <a:buNone/>
                      </a:pPr>
                      <a:r>
                        <a:rPr lang="it-IT" sz="1600">
                          <a:latin typeface="Century Gothic"/>
                          <a:ea typeface="Century Gothic"/>
                          <a:cs typeface="Century Gothic"/>
                          <a:sym typeface="Century Gothic"/>
                        </a:rPr>
                        <a:t>Croazia, Grecia, Australia</a:t>
                      </a:r>
                      <a:endParaRPr/>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a:latin typeface="Century Gothic"/>
                          <a:ea typeface="Century Gothic"/>
                          <a:cs typeface="Century Gothic"/>
                          <a:sym typeface="Century Gothic"/>
                        </a:rPr>
                        <a:t>Dirigente  Scolastico </a:t>
                      </a:r>
                      <a:endParaRPr/>
                    </a:p>
                    <a:p>
                      <a:pPr marL="0" marR="0" lvl="0" indent="0" algn="l" rtl="0">
                        <a:lnSpc>
                          <a:spcPct val="100000"/>
                        </a:lnSpc>
                        <a:spcBef>
                          <a:spcPts val="0"/>
                        </a:spcBef>
                        <a:spcAft>
                          <a:spcPts val="0"/>
                        </a:spcAft>
                        <a:buClr>
                          <a:schemeClr val="dk1"/>
                        </a:buClr>
                        <a:buSzPts val="1600"/>
                        <a:buFont typeface="Century Gothic"/>
                        <a:buNone/>
                      </a:pPr>
                      <a:r>
                        <a:rPr lang="it-IT" sz="1600">
                          <a:latin typeface="Century Gothic"/>
                          <a:ea typeface="Century Gothic"/>
                          <a:cs typeface="Century Gothic"/>
                          <a:sym typeface="Century Gothic"/>
                        </a:rPr>
                        <a:t>Spaggiari (Grecia), </a:t>
                      </a:r>
                      <a:r>
                        <a:rPr lang="it-IT" sz="1600">
                          <a:solidFill>
                            <a:schemeClr val="dk1"/>
                          </a:solidFill>
                          <a:latin typeface="Century Gothic"/>
                          <a:ea typeface="Century Gothic"/>
                          <a:cs typeface="Century Gothic"/>
                          <a:sym typeface="Century Gothic"/>
                        </a:rPr>
                        <a:t>Bartoli (Croazia)</a:t>
                      </a:r>
                      <a:endParaRPr/>
                    </a:p>
                  </a:txBody>
                  <a:tcPr marL="91450" marR="91450" marT="45725" marB="45725">
                    <a:solidFill>
                      <a:srgbClr val="FAD1DA"/>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graphicFrame>
        <p:nvGraphicFramePr>
          <p:cNvPr id="392" name="Google Shape;392;p34"/>
          <p:cNvGraphicFramePr/>
          <p:nvPr/>
        </p:nvGraphicFramePr>
        <p:xfrm>
          <a:off x="0" y="1467853"/>
          <a:ext cx="12192000" cy="5390150"/>
        </p:xfrm>
        <a:graphic>
          <a:graphicData uri="http://schemas.openxmlformats.org/drawingml/2006/table">
            <a:tbl>
              <a:tblPr firstRow="1" firstCol="1" bandRow="1">
                <a:noFill/>
                <a:tableStyleId>{786BDF94-1CCC-49DB-8AD0-1CCA35DFA441}</a:tableStyleId>
              </a:tblPr>
              <a:tblGrid>
                <a:gridCol w="3515400"/>
                <a:gridCol w="8676600"/>
              </a:tblGrid>
              <a:tr h="5390150">
                <a:tc>
                  <a:txBody>
                    <a:bodyPr/>
                    <a:lstStyle/>
                    <a:p>
                      <a:pPr marL="0" marR="0" lvl="0" indent="0" algn="ctr" rtl="0">
                        <a:spcBef>
                          <a:spcPts val="0"/>
                        </a:spcBef>
                        <a:spcAft>
                          <a:spcPts val="0"/>
                        </a:spcAft>
                        <a:buNone/>
                      </a:pPr>
                      <a:r>
                        <a:rPr lang="it-IT" sz="2000" dirty="0">
                          <a:solidFill>
                            <a:srgbClr val="75053A"/>
                          </a:solidFill>
                        </a:rPr>
                        <a:t>REFERENTI D’ISTITUTO</a:t>
                      </a:r>
                      <a:endParaRPr sz="2000" dirty="0">
                        <a:solidFill>
                          <a:srgbClr val="75053A"/>
                        </a:solidFill>
                      </a:endParaRPr>
                    </a:p>
                    <a:p>
                      <a:pPr marL="0" marR="0" lvl="0" indent="0" algn="ctr" rtl="0">
                        <a:lnSpc>
                          <a:spcPct val="115000"/>
                        </a:lnSpc>
                        <a:spcBef>
                          <a:spcPts val="0"/>
                        </a:spcBef>
                        <a:spcAft>
                          <a:spcPts val="0"/>
                        </a:spcAft>
                        <a:buNone/>
                      </a:pPr>
                      <a:r>
                        <a:rPr lang="it-IT" sz="1000" dirty="0"/>
                        <a:t>     </a:t>
                      </a:r>
                      <a:endParaRPr dirty="0"/>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93" name="Google Shape;393;p34"/>
          <p:cNvGraphicFramePr/>
          <p:nvPr>
            <p:extLst>
              <p:ext uri="{D42A27DB-BD31-4B8C-83A1-F6EECF244321}">
                <p14:modId xmlns:p14="http://schemas.microsoft.com/office/powerpoint/2010/main" val="3083668439"/>
              </p:ext>
            </p:extLst>
          </p:nvPr>
        </p:nvGraphicFramePr>
        <p:xfrm>
          <a:off x="3523916" y="1467852"/>
          <a:ext cx="8668100" cy="4699275"/>
        </p:xfrm>
        <a:graphic>
          <a:graphicData uri="http://schemas.openxmlformats.org/drawingml/2006/table">
            <a:tbl>
              <a:tblPr firstRow="1" bandRow="1">
                <a:noFill/>
                <a:tableStyleId>{0E11DAA7-9F33-403E-99FB-BAC35A1AEA4F}</a:tableStyleId>
              </a:tblPr>
              <a:tblGrid>
                <a:gridCol w="4334050"/>
                <a:gridCol w="4334050"/>
              </a:tblGrid>
              <a:tr h="690875">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AREA</a:t>
                      </a:r>
                      <a:endParaRPr dirty="0"/>
                    </a:p>
                  </a:txBody>
                  <a:tcPr marL="91450" marR="91450" marT="45725" marB="45725">
                    <a:solidFill>
                      <a:srgbClr val="F63790"/>
                    </a:solidFill>
                  </a:tcPr>
                </a:tc>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DOCENTE</a:t>
                      </a:r>
                      <a:endParaRPr/>
                    </a:p>
                  </a:txBody>
                  <a:tcPr marL="91450" marR="91450" marT="45725" marB="45725">
                    <a:solidFill>
                      <a:srgbClr val="F63790"/>
                    </a:solidFill>
                  </a:tcPr>
                </a:tc>
              </a:tr>
              <a:tr h="1192450">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Cittadinanza e costituzione</a:t>
                      </a:r>
                      <a:endParaRPr dirty="0"/>
                    </a:p>
                    <a:p>
                      <a:pPr marL="0" marR="0" lvl="0" indent="0" algn="l" rtl="0">
                        <a:spcBef>
                          <a:spcPts val="0"/>
                        </a:spcBef>
                        <a:spcAft>
                          <a:spcPts val="0"/>
                        </a:spcAft>
                        <a:buNone/>
                      </a:pPr>
                      <a:r>
                        <a:rPr lang="it-IT" sz="1800" dirty="0">
                          <a:latin typeface="Century Gothic"/>
                          <a:ea typeface="Century Gothic"/>
                          <a:cs typeface="Century Gothic"/>
                          <a:sym typeface="Century Gothic"/>
                        </a:rPr>
                        <a:t>Educazione civica</a:t>
                      </a:r>
                      <a:endParaRPr dirty="0"/>
                    </a:p>
                  </a:txBody>
                  <a:tcPr marL="91450" marR="91450" marT="45725" marB="45725">
                    <a:solidFill>
                      <a:schemeClr val="accent1">
                        <a:lumMod val="20000"/>
                        <a:lumOff val="80000"/>
                      </a:schemeClr>
                    </a:solidFill>
                  </a:tcPr>
                </a:tc>
                <a:tc>
                  <a:txBody>
                    <a:bodyPr/>
                    <a:lstStyle/>
                    <a:p>
                      <a:pPr marL="0" marR="0" lvl="0" indent="0" algn="l" rtl="0">
                        <a:spcBef>
                          <a:spcPts val="0"/>
                        </a:spcBef>
                        <a:spcAft>
                          <a:spcPts val="0"/>
                        </a:spcAft>
                        <a:buNone/>
                      </a:pPr>
                      <a:r>
                        <a:rPr lang="it-IT" sz="1800" dirty="0" err="1">
                          <a:latin typeface="Century Gothic"/>
                          <a:ea typeface="Century Gothic"/>
                          <a:cs typeface="Century Gothic"/>
                          <a:sym typeface="Century Gothic"/>
                        </a:rPr>
                        <a:t>Bartoli</a:t>
                      </a:r>
                      <a:r>
                        <a:rPr lang="it-IT" sz="1800" dirty="0">
                          <a:latin typeface="Century Gothic"/>
                          <a:ea typeface="Century Gothic"/>
                          <a:cs typeface="Century Gothic"/>
                          <a:sym typeface="Century Gothic"/>
                        </a:rPr>
                        <a:t> (Ferrante </a:t>
                      </a:r>
                      <a:r>
                        <a:rPr lang="it-IT" sz="1800" dirty="0" err="1">
                          <a:latin typeface="Century Gothic"/>
                          <a:ea typeface="Century Gothic"/>
                          <a:cs typeface="Century Gothic"/>
                          <a:sym typeface="Century Gothic"/>
                        </a:rPr>
                        <a:t>Aporti</a:t>
                      </a:r>
                      <a:r>
                        <a:rPr lang="it-IT" sz="1800" dirty="0">
                          <a:latin typeface="Century Gothic"/>
                          <a:ea typeface="Century Gothic"/>
                          <a:cs typeface="Century Gothic"/>
                          <a:sym typeface="Century Gothic"/>
                        </a:rPr>
                        <a:t>)</a:t>
                      </a:r>
                      <a:endParaRPr dirty="0"/>
                    </a:p>
                    <a:p>
                      <a:pPr marL="0" marR="0" lvl="0" indent="0" algn="l" rtl="0">
                        <a:spcBef>
                          <a:spcPts val="0"/>
                        </a:spcBef>
                        <a:spcAft>
                          <a:spcPts val="0"/>
                        </a:spcAft>
                        <a:buNone/>
                      </a:pPr>
                      <a:r>
                        <a:rPr lang="it-IT" sz="1800" dirty="0" err="1">
                          <a:latin typeface="Century Gothic"/>
                          <a:ea typeface="Century Gothic"/>
                          <a:cs typeface="Century Gothic"/>
                          <a:sym typeface="Century Gothic"/>
                        </a:rPr>
                        <a:t>Faustini</a:t>
                      </a:r>
                      <a:r>
                        <a:rPr lang="it-IT" sz="1800" dirty="0">
                          <a:latin typeface="Century Gothic"/>
                          <a:ea typeface="Century Gothic"/>
                          <a:cs typeface="Century Gothic"/>
                          <a:sym typeface="Century Gothic"/>
                        </a:rPr>
                        <a:t> (</a:t>
                      </a:r>
                      <a:r>
                        <a:rPr lang="it-IT" sz="1800" dirty="0" err="1">
                          <a:latin typeface="Century Gothic"/>
                          <a:ea typeface="Century Gothic"/>
                          <a:cs typeface="Century Gothic"/>
                          <a:sym typeface="Century Gothic"/>
                        </a:rPr>
                        <a:t>Mengotti</a:t>
                      </a:r>
                      <a:r>
                        <a:rPr lang="it-IT" sz="1800" dirty="0">
                          <a:latin typeface="Century Gothic"/>
                          <a:ea typeface="Century Gothic"/>
                          <a:cs typeface="Century Gothic"/>
                          <a:sym typeface="Century Gothic"/>
                        </a:rPr>
                        <a:t>)</a:t>
                      </a:r>
                      <a:endParaRPr dirty="0"/>
                    </a:p>
                  </a:txBody>
                  <a:tcPr marL="91450" marR="91450" marT="45725" marB="45725">
                    <a:solidFill>
                      <a:schemeClr val="accent1">
                        <a:lumMod val="20000"/>
                        <a:lumOff val="80000"/>
                      </a:schemeClr>
                    </a:solidFill>
                  </a:tcPr>
                </a:tc>
              </a:tr>
              <a:tr h="831650">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Bullismo e </a:t>
                      </a:r>
                      <a:r>
                        <a:rPr lang="it-IT" sz="1800" dirty="0" err="1">
                          <a:latin typeface="Century Gothic"/>
                          <a:ea typeface="Century Gothic"/>
                          <a:cs typeface="Century Gothic"/>
                          <a:sym typeface="Century Gothic"/>
                        </a:rPr>
                        <a:t>cyberbullismo</a:t>
                      </a:r>
                      <a:endParaRPr dirty="0"/>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it-IT" sz="1800" dirty="0" err="1">
                          <a:latin typeface="Century Gothic"/>
                          <a:ea typeface="Century Gothic"/>
                          <a:cs typeface="Century Gothic"/>
                          <a:sym typeface="Century Gothic"/>
                        </a:rPr>
                        <a:t>Salamida</a:t>
                      </a:r>
                      <a:r>
                        <a:rPr lang="it-IT" sz="1800" dirty="0">
                          <a:latin typeface="Century Gothic"/>
                          <a:ea typeface="Century Gothic"/>
                          <a:cs typeface="Century Gothic"/>
                          <a:sym typeface="Century Gothic"/>
                        </a:rPr>
                        <a:t> </a:t>
                      </a:r>
                      <a:r>
                        <a:rPr lang="it-IT" sz="1800" dirty="0" err="1">
                          <a:latin typeface="Century Gothic"/>
                          <a:ea typeface="Century Gothic"/>
                          <a:cs typeface="Century Gothic"/>
                          <a:sym typeface="Century Gothic"/>
                        </a:rPr>
                        <a:t>Marinicla</a:t>
                      </a:r>
                      <a:endParaRPr sz="1800" dirty="0">
                        <a:latin typeface="Century Gothic"/>
                        <a:ea typeface="Century Gothic"/>
                        <a:cs typeface="Century Gothic"/>
                        <a:sym typeface="Century Gothic"/>
                      </a:endParaRPr>
                    </a:p>
                  </a:txBody>
                  <a:tcPr marL="91450" marR="91450" marT="45725" marB="45725">
                    <a:solidFill>
                      <a:schemeClr val="accent2">
                        <a:lumMod val="20000"/>
                        <a:lumOff val="80000"/>
                      </a:schemeClr>
                    </a:solidFill>
                  </a:tcPr>
                </a:tc>
              </a:tr>
              <a:tr h="1984300">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Biblioteca</a:t>
                      </a:r>
                      <a:endParaRPr dirty="0"/>
                    </a:p>
                  </a:txBody>
                  <a:tcPr marL="91450" marR="91450" marT="45725" marB="45725">
                    <a:solidFill>
                      <a:schemeClr val="accent2">
                        <a:lumMod val="40000"/>
                        <a:lumOff val="60000"/>
                      </a:schemeClr>
                    </a:solidFill>
                  </a:tcPr>
                </a:tc>
                <a:tc>
                  <a:txBody>
                    <a:bodyPr/>
                    <a:lstStyle/>
                    <a:p>
                      <a:pPr marL="0" marR="0" lvl="0" indent="0" algn="l" rtl="0">
                        <a:lnSpc>
                          <a:spcPct val="150000"/>
                        </a:lnSpc>
                        <a:spcBef>
                          <a:spcPts val="0"/>
                        </a:spcBef>
                        <a:spcAft>
                          <a:spcPts val="0"/>
                        </a:spcAft>
                        <a:buNone/>
                      </a:pPr>
                      <a:r>
                        <a:rPr lang="it-IT" sz="1800" dirty="0" err="1">
                          <a:latin typeface="Century Gothic"/>
                          <a:ea typeface="Century Gothic"/>
                          <a:cs typeface="Century Gothic"/>
                          <a:sym typeface="Century Gothic"/>
                        </a:rPr>
                        <a:t>Taravella</a:t>
                      </a:r>
                      <a:r>
                        <a:rPr lang="it-IT" sz="1800" dirty="0">
                          <a:latin typeface="Century Gothic"/>
                          <a:ea typeface="Century Gothic"/>
                          <a:cs typeface="Century Gothic"/>
                          <a:sym typeface="Century Gothic"/>
                        </a:rPr>
                        <a:t> (</a:t>
                      </a:r>
                      <a:r>
                        <a:rPr lang="it-IT" sz="1800" dirty="0" err="1">
                          <a:latin typeface="Century Gothic"/>
                          <a:ea typeface="Century Gothic"/>
                          <a:cs typeface="Century Gothic"/>
                          <a:sym typeface="Century Gothic"/>
                        </a:rPr>
                        <a:t>Mengotti</a:t>
                      </a:r>
                      <a:r>
                        <a:rPr lang="it-IT" sz="1800" dirty="0">
                          <a:latin typeface="Century Gothic"/>
                          <a:ea typeface="Century Gothic"/>
                          <a:cs typeface="Century Gothic"/>
                          <a:sym typeface="Century Gothic"/>
                        </a:rPr>
                        <a:t>)</a:t>
                      </a:r>
                      <a:endParaRPr dirty="0"/>
                    </a:p>
                    <a:p>
                      <a:pPr marL="0" marR="0" lvl="0" indent="0" algn="l" rtl="0">
                        <a:lnSpc>
                          <a:spcPct val="150000"/>
                        </a:lnSpc>
                        <a:spcBef>
                          <a:spcPts val="0"/>
                        </a:spcBef>
                        <a:spcAft>
                          <a:spcPts val="0"/>
                        </a:spcAft>
                        <a:buNone/>
                      </a:pPr>
                      <a:r>
                        <a:rPr lang="it-IT" sz="1800" dirty="0">
                          <a:solidFill>
                            <a:schemeClr val="dk1"/>
                          </a:solidFill>
                          <a:latin typeface="Century Gothic"/>
                          <a:ea typeface="Century Gothic"/>
                          <a:cs typeface="Century Gothic"/>
                          <a:sym typeface="Century Gothic"/>
                        </a:rPr>
                        <a:t>Ferrante </a:t>
                      </a:r>
                      <a:r>
                        <a:rPr lang="it-IT" sz="1800" dirty="0" err="1">
                          <a:solidFill>
                            <a:schemeClr val="dk1"/>
                          </a:solidFill>
                          <a:latin typeface="Century Gothic"/>
                          <a:ea typeface="Century Gothic"/>
                          <a:cs typeface="Century Gothic"/>
                          <a:sym typeface="Century Gothic"/>
                        </a:rPr>
                        <a:t>Aporti</a:t>
                      </a:r>
                      <a:r>
                        <a:rPr lang="it-IT" sz="1800" dirty="0">
                          <a:solidFill>
                            <a:schemeClr val="dk1"/>
                          </a:solidFill>
                          <a:latin typeface="Century Gothic"/>
                          <a:ea typeface="Century Gothic"/>
                          <a:cs typeface="Century Gothic"/>
                          <a:sym typeface="Century Gothic"/>
                        </a:rPr>
                        <a:t> (gestita dall’associazione </a:t>
                      </a:r>
                      <a:r>
                        <a:rPr lang="it-IT" sz="1800" u="sng" dirty="0">
                          <a:solidFill>
                            <a:schemeClr val="dk1"/>
                          </a:solidFill>
                          <a:latin typeface="Century Gothic"/>
                          <a:ea typeface="Century Gothic"/>
                          <a:cs typeface="Century Gothic"/>
                          <a:sym typeface="Century Gothic"/>
                        </a:rPr>
                        <a:t>Il filo del quartiere</a:t>
                      </a:r>
                      <a:endParaRPr dirty="0"/>
                    </a:p>
                  </a:txBody>
                  <a:tcPr marL="91450" marR="91450" marT="45725" marB="45725">
                    <a:solidFill>
                      <a:schemeClr val="accent2">
                        <a:lumMod val="40000"/>
                        <a:lumOff val="60000"/>
                      </a:schemeClr>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aphicFrame>
        <p:nvGraphicFramePr>
          <p:cNvPr id="398" name="Google Shape;398;p35"/>
          <p:cNvGraphicFramePr/>
          <p:nvPr/>
        </p:nvGraphicFramePr>
        <p:xfrm>
          <a:off x="8374" y="1275347"/>
          <a:ext cx="12183625" cy="5582650"/>
        </p:xfrm>
        <a:graphic>
          <a:graphicData uri="http://schemas.openxmlformats.org/drawingml/2006/table">
            <a:tbl>
              <a:tblPr firstRow="1" firstCol="1" bandRow="1">
                <a:noFill/>
                <a:tableStyleId>{786BDF94-1CCC-49DB-8AD0-1CCA35DFA441}</a:tableStyleId>
              </a:tblPr>
              <a:tblGrid>
                <a:gridCol w="3059675"/>
                <a:gridCol w="9123950"/>
              </a:tblGrid>
              <a:tr h="5582650">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99" name="Google Shape;399;p35"/>
          <p:cNvGraphicFramePr/>
          <p:nvPr>
            <p:extLst>
              <p:ext uri="{D42A27DB-BD31-4B8C-83A1-F6EECF244321}">
                <p14:modId xmlns:p14="http://schemas.microsoft.com/office/powerpoint/2010/main" val="1354545669"/>
              </p:ext>
            </p:extLst>
          </p:nvPr>
        </p:nvGraphicFramePr>
        <p:xfrm>
          <a:off x="3081527" y="932634"/>
          <a:ext cx="9110472" cy="5925362"/>
        </p:xfrm>
        <a:graphic>
          <a:graphicData uri="http://schemas.openxmlformats.org/drawingml/2006/table">
            <a:tbl>
              <a:tblPr firstRow="1" bandRow="1">
                <a:noFill/>
                <a:tableStyleId>{0E11DAA7-9F33-403E-99FB-BAC35A1AEA4F}</a:tableStyleId>
              </a:tblPr>
              <a:tblGrid>
                <a:gridCol w="2679560"/>
                <a:gridCol w="6430912"/>
              </a:tblGrid>
              <a:tr h="487969">
                <a:tc gridSpan="2">
                  <a:txBody>
                    <a:bodyPr/>
                    <a:lstStyle/>
                    <a:p>
                      <a:pPr marL="0" marR="0" lvl="0" indent="0" algn="ctr" rtl="0">
                        <a:spcBef>
                          <a:spcPts val="0"/>
                        </a:spcBef>
                        <a:spcAft>
                          <a:spcPts val="0"/>
                        </a:spcAft>
                        <a:buNone/>
                      </a:pPr>
                      <a:r>
                        <a:rPr lang="it-IT" sz="2200" dirty="0"/>
                        <a:t>2024-2025</a:t>
                      </a:r>
                      <a:endParaRPr sz="2200" dirty="0">
                        <a:latin typeface="Times New Roman"/>
                        <a:ea typeface="Times New Roman"/>
                        <a:cs typeface="Times New Roman"/>
                        <a:sym typeface="Times New Roman"/>
                      </a:endParaRPr>
                    </a:p>
                  </a:txBody>
                  <a:tcPr marL="91450" marR="91450" marT="45725" marB="45725">
                    <a:solidFill>
                      <a:srgbClr val="F63790"/>
                    </a:solidFill>
                  </a:tcPr>
                </a:tc>
                <a:tc hMerge="1">
                  <a:txBody>
                    <a:bodyPr/>
                    <a:lstStyle/>
                    <a:p>
                      <a:endParaRPr lang="it-IT"/>
                    </a:p>
                  </a:txBody>
                  <a:tcPr/>
                </a:tc>
              </a:tr>
              <a:tr h="418261">
                <a:tc>
                  <a:txBody>
                    <a:bodyPr/>
                    <a:lstStyle/>
                    <a:p>
                      <a:pPr marL="0" marR="0" lvl="0" indent="0" algn="ctr" rtl="0">
                        <a:spcBef>
                          <a:spcPts val="0"/>
                        </a:spcBef>
                        <a:spcAft>
                          <a:spcPts val="0"/>
                        </a:spcAft>
                        <a:buNone/>
                      </a:pPr>
                      <a:r>
                        <a:rPr lang="it-IT" sz="1800" b="1">
                          <a:solidFill>
                            <a:srgbClr val="75053A"/>
                          </a:solidFill>
                        </a:rPr>
                        <a:t>CLASSI</a:t>
                      </a:r>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a:solidFill>
                            <a:srgbClr val="75053A"/>
                          </a:solidFill>
                        </a:rPr>
                        <a:t>DOCENTE</a:t>
                      </a:r>
                      <a:endParaRPr/>
                    </a:p>
                  </a:txBody>
                  <a:tcPr marL="91450" marR="91450" marT="45725" marB="45725">
                    <a:solidFill>
                      <a:srgbClr val="FA77B6"/>
                    </a:solidFill>
                  </a:tcPr>
                </a:tc>
              </a:tr>
              <a:tr h="418261">
                <a:tc>
                  <a:txBody>
                    <a:bodyPr/>
                    <a:lstStyle/>
                    <a:p>
                      <a:pPr marL="0" marR="0" lvl="0" indent="0" algn="l" rtl="0">
                        <a:spcBef>
                          <a:spcPts val="0"/>
                        </a:spcBef>
                        <a:spcAft>
                          <a:spcPts val="0"/>
                        </a:spcAft>
                        <a:buNone/>
                      </a:pPr>
                      <a:r>
                        <a:rPr lang="it-IT" sz="1800" b="0" dirty="0"/>
                        <a:t>1A </a:t>
                      </a:r>
                      <a:endParaRPr sz="1800" b="0" dirty="0"/>
                    </a:p>
                  </a:txBody>
                  <a:tcPr marL="91450" marR="91450" marT="45725" marB="45725">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spcBef>
                          <a:spcPts val="0"/>
                        </a:spcBef>
                        <a:spcAft>
                          <a:spcPts val="0"/>
                        </a:spcAft>
                        <a:buNone/>
                      </a:pPr>
                      <a:r>
                        <a:rPr lang="it-IT" sz="1800"/>
                        <a:t>La Babera Tiziana</a:t>
                      </a:r>
                      <a:endParaRPr sz="1800"/>
                    </a:p>
                  </a:txBody>
                  <a:tcPr marL="91450" marR="91450" marT="45725" marB="45725">
                    <a:lnL w="12700" cap="flat" cmpd="sng" algn="ctr">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r>
                        <a:rPr lang="it-IT" sz="1800"/>
                        <a:t>1A (inglese)</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Cimmino Lucia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marR="0" lvl="0" indent="0" algn="l" rtl="0">
                        <a:spcBef>
                          <a:spcPts val="0"/>
                        </a:spcBef>
                        <a:spcAft>
                          <a:spcPts val="0"/>
                        </a:spcAft>
                        <a:buNone/>
                      </a:pPr>
                      <a:r>
                        <a:rPr lang="it-IT" sz="1800"/>
                        <a:t>1C</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Lepori Caterina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Nestovito Veronica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lvl="0" indent="0" algn="l" rtl="0">
                        <a:spcBef>
                          <a:spcPts val="0"/>
                        </a:spcBef>
                        <a:spcAft>
                          <a:spcPts val="0"/>
                        </a:spcAft>
                        <a:buClr>
                          <a:schemeClr val="dk1"/>
                        </a:buClr>
                        <a:buFont typeface="Arial"/>
                        <a:buNone/>
                      </a:pPr>
                      <a:r>
                        <a:rPr lang="it-IT" sz="1800"/>
                        <a:t>1D</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Cimmino Lucia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Desiree Tartaglia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lvl="0" indent="0" algn="l" rtl="0">
                        <a:spcBef>
                          <a:spcPts val="0"/>
                        </a:spcBef>
                        <a:spcAft>
                          <a:spcPts val="0"/>
                        </a:spcAft>
                        <a:buNone/>
                      </a:pPr>
                      <a:r>
                        <a:rPr lang="it-IT" sz="1800" dirty="0"/>
                        <a:t>2A</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Bartoli Daniela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Massimiliano Mayerà</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lvl="0" indent="0" algn="l" rtl="0">
                        <a:spcBef>
                          <a:spcPts val="0"/>
                        </a:spcBef>
                        <a:spcAft>
                          <a:spcPts val="0"/>
                        </a:spcAft>
                        <a:buNone/>
                      </a:pPr>
                      <a:r>
                        <a:rPr lang="it-IT" sz="1800"/>
                        <a:t>2C</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Forgione Giulia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Marra Giulia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marR="0" lvl="0" indent="0" algn="l" rtl="0">
                        <a:spcBef>
                          <a:spcPts val="0"/>
                        </a:spcBef>
                        <a:spcAft>
                          <a:spcPts val="0"/>
                        </a:spcAft>
                        <a:buNone/>
                      </a:pPr>
                      <a:r>
                        <a:rPr lang="it-IT" sz="1800"/>
                        <a:t>2D</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Liguoro Emiliana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dirty="0" err="1"/>
                        <a:t>Lotrecchiano</a:t>
                      </a:r>
                      <a:r>
                        <a:rPr lang="it-IT" sz="1800" dirty="0"/>
                        <a:t> Gerarda</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aphicFrame>
        <p:nvGraphicFramePr>
          <p:cNvPr id="404" name="Google Shape;404;p36"/>
          <p:cNvGraphicFramePr/>
          <p:nvPr/>
        </p:nvGraphicFramePr>
        <p:xfrm>
          <a:off x="0" y="1275347"/>
          <a:ext cx="12032975" cy="5582650"/>
        </p:xfrm>
        <a:graphic>
          <a:graphicData uri="http://schemas.openxmlformats.org/drawingml/2006/table">
            <a:tbl>
              <a:tblPr firstRow="1" firstCol="1" bandRow="1">
                <a:noFill/>
                <a:tableStyleId>{786BDF94-1CCC-49DB-8AD0-1CCA35DFA441}</a:tableStyleId>
              </a:tblPr>
              <a:tblGrid>
                <a:gridCol w="2933100"/>
                <a:gridCol w="9099875"/>
              </a:tblGrid>
              <a:tr h="5582650">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05" name="Google Shape;405;p36"/>
          <p:cNvGraphicFramePr/>
          <p:nvPr>
            <p:extLst>
              <p:ext uri="{D42A27DB-BD31-4B8C-83A1-F6EECF244321}">
                <p14:modId xmlns:p14="http://schemas.microsoft.com/office/powerpoint/2010/main" val="2293224040"/>
              </p:ext>
            </p:extLst>
          </p:nvPr>
        </p:nvGraphicFramePr>
        <p:xfrm>
          <a:off x="2896995" y="1275346"/>
          <a:ext cx="9295000" cy="5594775"/>
        </p:xfrm>
        <a:graphic>
          <a:graphicData uri="http://schemas.openxmlformats.org/drawingml/2006/table">
            <a:tbl>
              <a:tblPr firstRow="1" bandRow="1">
                <a:noFill/>
                <a:tableStyleId>{0E11DAA7-9F33-403E-99FB-BAC35A1AEA4F}</a:tableStyleId>
              </a:tblPr>
              <a:tblGrid>
                <a:gridCol w="2723000"/>
                <a:gridCol w="6572000"/>
              </a:tblGrid>
              <a:tr h="481175">
                <a:tc gridSpan="2">
                  <a:txBody>
                    <a:bodyPr/>
                    <a:lstStyle/>
                    <a:p>
                      <a:pPr marL="0" marR="0" lvl="0" indent="0" algn="ctr" rtl="0">
                        <a:spcBef>
                          <a:spcPts val="0"/>
                        </a:spcBef>
                        <a:spcAft>
                          <a:spcPts val="0"/>
                        </a:spcAft>
                        <a:buNone/>
                      </a:pPr>
                      <a:r>
                        <a:rPr lang="it-IT" sz="2200" dirty="0"/>
                        <a:t>2024-2025</a:t>
                      </a:r>
                      <a:endParaRPr sz="2200" dirty="0">
                        <a:latin typeface="Times New Roman"/>
                        <a:ea typeface="Times New Roman"/>
                        <a:cs typeface="Times New Roman"/>
                        <a:sym typeface="Times New Roman"/>
                      </a:endParaRPr>
                    </a:p>
                  </a:txBody>
                  <a:tcPr marL="91450" marR="91450" marT="45725" marB="45725">
                    <a:solidFill>
                      <a:srgbClr val="F63790"/>
                    </a:solidFill>
                  </a:tcPr>
                </a:tc>
                <a:tc hMerge="1">
                  <a:txBody>
                    <a:bodyPr/>
                    <a:lstStyle/>
                    <a:p>
                      <a:endParaRPr lang="it-IT"/>
                    </a:p>
                  </a:txBody>
                  <a:tcPr/>
                </a:tc>
              </a:tr>
              <a:tr h="412425">
                <a:tc>
                  <a:txBody>
                    <a:bodyPr/>
                    <a:lstStyle/>
                    <a:p>
                      <a:pPr marL="0" marR="0" lvl="0" indent="0" algn="ctr" rtl="0">
                        <a:spcBef>
                          <a:spcPts val="0"/>
                        </a:spcBef>
                        <a:spcAft>
                          <a:spcPts val="0"/>
                        </a:spcAft>
                        <a:buNone/>
                      </a:pPr>
                      <a:r>
                        <a:rPr lang="it-IT" sz="1800" b="1"/>
                        <a:t>CLASSI</a:t>
                      </a:r>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77B6"/>
                    </a:solidFill>
                  </a:tcPr>
                </a:tc>
              </a:tr>
              <a:tr h="412425">
                <a:tc>
                  <a:txBody>
                    <a:bodyPr/>
                    <a:lstStyle/>
                    <a:p>
                      <a:pPr marL="0" marR="0" lvl="0" indent="0" algn="l" rtl="0">
                        <a:spcBef>
                          <a:spcPts val="0"/>
                        </a:spcBef>
                        <a:spcAft>
                          <a:spcPts val="0"/>
                        </a:spcAft>
                        <a:buNone/>
                      </a:pPr>
                      <a:r>
                        <a:rPr lang="it-IT" sz="1800" dirty="0"/>
                        <a:t>3A</a:t>
                      </a:r>
                      <a:endParaRPr sz="1800" dirty="0"/>
                    </a:p>
                  </a:txBody>
                  <a:tcPr marL="91450" marR="91450" marT="45725" marB="45725">
                    <a:solidFill>
                      <a:srgbClr val="FAD1DA"/>
                    </a:solidFill>
                  </a:tcPr>
                </a:tc>
                <a:tc>
                  <a:txBody>
                    <a:bodyPr/>
                    <a:lstStyle/>
                    <a:p>
                      <a:pPr marL="0" lvl="0" indent="0" algn="l" rtl="0">
                        <a:spcBef>
                          <a:spcPts val="0"/>
                        </a:spcBef>
                        <a:spcAft>
                          <a:spcPts val="0"/>
                        </a:spcAft>
                        <a:buNone/>
                      </a:pPr>
                      <a:r>
                        <a:rPr lang="it-IT" sz="1800"/>
                        <a:t>Tonda Laura</a:t>
                      </a:r>
                      <a:endParaRPr sz="1800"/>
                    </a:p>
                  </a:txBody>
                  <a:tcPr marL="91450" marR="91450" marT="45725" marB="45725">
                    <a:solidFill>
                      <a:srgbClr val="FAD1DA"/>
                    </a:solidFill>
                  </a:tcPr>
                </a:tc>
              </a:tr>
              <a:tr h="390250">
                <a:tc>
                  <a:txBody>
                    <a:bodyPr/>
                    <a:lstStyle/>
                    <a:p>
                      <a:pPr marL="0" lvl="0" indent="0" algn="l" rtl="0">
                        <a:spcBef>
                          <a:spcPts val="0"/>
                        </a:spcBef>
                        <a:spcAft>
                          <a:spcPts val="0"/>
                        </a:spcAft>
                        <a:buNone/>
                      </a:pPr>
                      <a:endParaRPr sz="1800" dirty="0"/>
                    </a:p>
                  </a:txBody>
                  <a:tcPr marL="91450" marR="91450" marT="45725" marB="45725">
                    <a:solidFill>
                      <a:srgbClr val="FA77B6"/>
                    </a:solidFill>
                  </a:tcPr>
                </a:tc>
                <a:tc>
                  <a:txBody>
                    <a:bodyPr/>
                    <a:lstStyle/>
                    <a:p>
                      <a:pPr marL="0" lvl="0" indent="0" algn="l" rtl="0">
                        <a:spcBef>
                          <a:spcPts val="0"/>
                        </a:spcBef>
                        <a:spcAft>
                          <a:spcPts val="0"/>
                        </a:spcAft>
                        <a:buClr>
                          <a:schemeClr val="dk1"/>
                        </a:buClr>
                        <a:buSzPts val="1100"/>
                        <a:buFont typeface="Arial"/>
                        <a:buNone/>
                      </a:pPr>
                      <a:r>
                        <a:rPr lang="it-IT" sz="1800" dirty="0"/>
                        <a:t>Marra Giulia</a:t>
                      </a:r>
                      <a:endParaRPr sz="1800" dirty="0"/>
                    </a:p>
                  </a:txBody>
                  <a:tcPr marL="91450" marR="91450" marT="45725" marB="45725">
                    <a:solidFill>
                      <a:srgbClr val="FA77B6"/>
                    </a:solidFill>
                  </a:tcPr>
                </a:tc>
              </a:tr>
              <a:tr h="398425">
                <a:tc>
                  <a:txBody>
                    <a:bodyPr/>
                    <a:lstStyle/>
                    <a:p>
                      <a:pPr marL="0" marR="0" lvl="0" indent="0" algn="l" rtl="0">
                        <a:spcBef>
                          <a:spcPts val="0"/>
                        </a:spcBef>
                        <a:spcAft>
                          <a:spcPts val="0"/>
                        </a:spcAft>
                        <a:buNone/>
                      </a:pPr>
                      <a:r>
                        <a:rPr lang="it-IT" sz="1800" dirty="0"/>
                        <a:t>3A (inglese)</a:t>
                      </a:r>
                      <a:endParaRPr sz="1800" dirty="0"/>
                    </a:p>
                  </a:txBody>
                  <a:tcPr marL="91450" marR="91450" marT="45725" marB="45725">
                    <a:solidFill>
                      <a:srgbClr val="FAD1DA"/>
                    </a:solidFill>
                  </a:tcPr>
                </a:tc>
                <a:tc>
                  <a:txBody>
                    <a:bodyPr/>
                    <a:lstStyle/>
                    <a:p>
                      <a:pPr marL="0" lvl="0" indent="0" algn="l" rtl="0">
                        <a:spcBef>
                          <a:spcPts val="0"/>
                        </a:spcBef>
                        <a:spcAft>
                          <a:spcPts val="0"/>
                        </a:spcAft>
                        <a:buNone/>
                      </a:pPr>
                      <a:r>
                        <a:rPr lang="it-IT" sz="1800" dirty="0" err="1"/>
                        <a:t>Schiralli</a:t>
                      </a:r>
                      <a:r>
                        <a:rPr lang="it-IT" sz="1800" dirty="0"/>
                        <a:t> Andrea</a:t>
                      </a:r>
                      <a:endParaRPr sz="1800" dirty="0"/>
                    </a:p>
                  </a:txBody>
                  <a:tcPr marL="91450" marR="91450" marT="45725" marB="45725">
                    <a:solidFill>
                      <a:srgbClr val="FAD1DA"/>
                    </a:solidFill>
                  </a:tcPr>
                </a:tc>
              </a:tr>
              <a:tr h="390250">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a:t>3C</a:t>
                      </a:r>
                      <a:endParaRPr sz="1800" dirty="0">
                        <a:latin typeface="Times New Roman"/>
                        <a:ea typeface="Times New Roman"/>
                        <a:cs typeface="Times New Roman"/>
                        <a:sym typeface="Times New Roman"/>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dirty="0" err="1"/>
                        <a:t>Tomei</a:t>
                      </a:r>
                      <a:r>
                        <a:rPr lang="it-IT" sz="1800" dirty="0"/>
                        <a:t> Ilaria</a:t>
                      </a:r>
                      <a:endParaRPr sz="1800" dirty="0"/>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a:latin typeface="Times New Roman"/>
                        <a:ea typeface="Times New Roman"/>
                        <a:cs typeface="Times New Roman"/>
                        <a:sym typeface="Times New Roman"/>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t>Testa Fabiana</a:t>
                      </a:r>
                      <a:endParaRPr sz="1800" dirty="0"/>
                    </a:p>
                  </a:txBody>
                  <a:tcPr marL="91450" marR="91450" marT="45725" marB="45725">
                    <a:solidFill>
                      <a:srgbClr val="FAD1DA"/>
                    </a:solidFill>
                  </a:tcPr>
                </a:tc>
              </a:tr>
              <a:tr h="390250">
                <a:tc>
                  <a:txBody>
                    <a:bodyPr/>
                    <a:lstStyle/>
                    <a:p>
                      <a:pPr marL="0" marR="0" lvl="0" indent="0" algn="l" rtl="0">
                        <a:spcBef>
                          <a:spcPts val="0"/>
                        </a:spcBef>
                        <a:spcAft>
                          <a:spcPts val="0"/>
                        </a:spcAft>
                        <a:buNone/>
                      </a:pPr>
                      <a:r>
                        <a:rPr lang="it-IT" sz="1800" dirty="0">
                          <a:latin typeface="Century Gothic" panose="020B0502020202020204" pitchFamily="34" charset="0"/>
                        </a:rPr>
                        <a:t>3D</a:t>
                      </a:r>
                      <a:endParaRPr sz="1800" dirty="0">
                        <a:latin typeface="Century Gothic" panose="020B0502020202020204" pitchFamily="34" charset="0"/>
                        <a:ea typeface="Times New Roman"/>
                        <a:cs typeface="Times New Roman"/>
                        <a:sym typeface="Times New Roman"/>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panose="020B0502020202020204" pitchFamily="34" charset="0"/>
                          <a:ea typeface="Century Gothic"/>
                          <a:cs typeface="Century Gothic"/>
                          <a:sym typeface="Century Gothic"/>
                        </a:rPr>
                        <a:t>Correale Anna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dirty="0">
                        <a:latin typeface="Century Gothic" panose="020B0502020202020204" pitchFamily="34" charset="0"/>
                        <a:ea typeface="Times New Roman"/>
                        <a:cs typeface="Times New Roman"/>
                        <a:sym typeface="Times New Roman"/>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a:latin typeface="Century Gothic" panose="020B0502020202020204" pitchFamily="34" charset="0"/>
                          <a:ea typeface="Century Gothic"/>
                          <a:cs typeface="Century Gothic"/>
                          <a:sym typeface="Century Gothic"/>
                        </a:rPr>
                        <a:t>Schiralli Andrea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4A</a:t>
                      </a:r>
                      <a:endParaRPr sz="1800" dirty="0">
                        <a:latin typeface="Century Gothic" panose="020B0502020202020204" pitchFamily="34" charset="0"/>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a:latin typeface="Century Gothic" panose="020B0502020202020204" pitchFamily="34" charset="0"/>
                        </a:rPr>
                        <a:t>Schinaia Adele</a:t>
                      </a:r>
                      <a:endParaRPr sz="180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4C</a:t>
                      </a:r>
                      <a:endParaRPr sz="1800" dirty="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latin typeface="Century Gothic" panose="020B0502020202020204" pitchFamily="34" charset="0"/>
                        </a:rPr>
                        <a:t>D’Alessio Silvia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lvl="0" indent="0" algn="l" rtl="0">
                        <a:spcBef>
                          <a:spcPts val="0"/>
                        </a:spcBef>
                        <a:spcAft>
                          <a:spcPts val="0"/>
                        </a:spcAft>
                        <a:buNone/>
                      </a:pPr>
                      <a:endParaRPr sz="1800" dirty="0">
                        <a:latin typeface="Century Gothic" panose="020B0502020202020204" pitchFamily="34" charset="0"/>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latin typeface="Century Gothic" panose="020B0502020202020204" pitchFamily="34" charset="0"/>
                        </a:rPr>
                        <a:t>Marta Raffaella</a:t>
                      </a:r>
                      <a:endParaRPr sz="1800" dirty="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4D</a:t>
                      </a:r>
                      <a:endParaRPr sz="1800" dirty="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dirty="0">
                          <a:latin typeface="Century Gothic" panose="020B0502020202020204" pitchFamily="34" charset="0"/>
                        </a:rPr>
                        <a:t>Chirico Patrizia</a:t>
                      </a:r>
                      <a:endParaRPr sz="1800" dirty="0">
                        <a:latin typeface="Century Gothic" panose="020B0502020202020204" pitchFamily="34" charset="0"/>
                      </a:endParaRPr>
                    </a:p>
                  </a:txBody>
                  <a:tcPr marL="91450" marR="91450" marT="45725" marB="45725">
                    <a:solidFill>
                      <a:srgbClr val="FA77B6"/>
                    </a:solidFill>
                  </a:tcPr>
                </a:tc>
              </a:tr>
              <a:tr h="378075">
                <a:tc>
                  <a:txBody>
                    <a:bodyPr/>
                    <a:lstStyle/>
                    <a:p>
                      <a:pPr marL="0" lvl="0" indent="0" algn="l" rtl="0">
                        <a:spcBef>
                          <a:spcPts val="0"/>
                        </a:spcBef>
                        <a:spcAft>
                          <a:spcPts val="0"/>
                        </a:spcAft>
                        <a:buNone/>
                      </a:pPr>
                      <a:endParaRPr sz="1800">
                        <a:latin typeface="Century Gothic" panose="020B0502020202020204" pitchFamily="34" charset="0"/>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err="1">
                          <a:latin typeface="Century Gothic" panose="020B0502020202020204" pitchFamily="34" charset="0"/>
                        </a:rPr>
                        <a:t>Scappatura</a:t>
                      </a:r>
                      <a:r>
                        <a:rPr lang="it-IT" sz="1800" dirty="0">
                          <a:latin typeface="Century Gothic" panose="020B0502020202020204" pitchFamily="34" charset="0"/>
                        </a:rPr>
                        <a:t> Maria</a:t>
                      </a:r>
                      <a:endParaRPr sz="1800" dirty="0">
                        <a:latin typeface="Century Gothic" panose="020B0502020202020204" pitchFamily="34" charset="0"/>
                      </a:endParaRPr>
                    </a:p>
                  </a:txBody>
                  <a:tcPr marL="91450" marR="91450" marT="45725" marB="45725">
                    <a:solidFill>
                      <a:srgbClr val="FAD1DA"/>
                    </a:solid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aphicFrame>
        <p:nvGraphicFramePr>
          <p:cNvPr id="404" name="Google Shape;404;p36"/>
          <p:cNvGraphicFramePr/>
          <p:nvPr/>
        </p:nvGraphicFramePr>
        <p:xfrm>
          <a:off x="0" y="1275347"/>
          <a:ext cx="12032975" cy="5582650"/>
        </p:xfrm>
        <a:graphic>
          <a:graphicData uri="http://schemas.openxmlformats.org/drawingml/2006/table">
            <a:tbl>
              <a:tblPr firstRow="1" firstCol="1" bandRow="1">
                <a:noFill/>
                <a:tableStyleId>{786BDF94-1CCC-49DB-8AD0-1CCA35DFA441}</a:tableStyleId>
              </a:tblPr>
              <a:tblGrid>
                <a:gridCol w="2933100"/>
                <a:gridCol w="9099875"/>
              </a:tblGrid>
              <a:tr h="5582650">
                <a:tc>
                  <a:txBody>
                    <a:bodyPr/>
                    <a:lstStyle/>
                    <a:p>
                      <a:pPr marL="0" marR="0" lvl="0" indent="0" algn="ctr" rtl="0">
                        <a:spcBef>
                          <a:spcPts val="0"/>
                        </a:spcBef>
                        <a:spcAft>
                          <a:spcPts val="0"/>
                        </a:spcAft>
                        <a:buNone/>
                      </a:pPr>
                      <a:r>
                        <a:rPr lang="it-IT" sz="1900" dirty="0">
                          <a:solidFill>
                            <a:srgbClr val="C45DDA"/>
                          </a:solidFill>
                        </a:rPr>
                        <a:t>ASSEGNAZIONE DOCENTI ALLE CLASSI</a:t>
                      </a:r>
                      <a:endParaRPr dirty="0"/>
                    </a:p>
                    <a:p>
                      <a:pPr marL="0" marR="0" lvl="0" indent="0" algn="ctr" rtl="0">
                        <a:spcBef>
                          <a:spcPts val="0"/>
                        </a:spcBef>
                        <a:spcAft>
                          <a:spcPts val="0"/>
                        </a:spcAft>
                        <a:buNone/>
                      </a:pPr>
                      <a:r>
                        <a:rPr lang="it-IT" sz="1900" dirty="0">
                          <a:solidFill>
                            <a:srgbClr val="C45DDA"/>
                          </a:solidFill>
                        </a:rPr>
                        <a:t>SCUOLA PRIMARIA</a:t>
                      </a:r>
                      <a:endParaRPr dirty="0"/>
                    </a:p>
                    <a:p>
                      <a:pPr marL="0" marR="0" lvl="0" indent="0" algn="ctr" rtl="0">
                        <a:spcBef>
                          <a:spcPts val="0"/>
                        </a:spcBef>
                        <a:spcAft>
                          <a:spcPts val="0"/>
                        </a:spcAft>
                        <a:buNone/>
                      </a:pPr>
                      <a:r>
                        <a:rPr lang="it-IT" sz="1900" dirty="0">
                          <a:solidFill>
                            <a:srgbClr val="C45DDA"/>
                          </a:solidFill>
                        </a:rPr>
                        <a:t>F. APORTI</a:t>
                      </a:r>
                      <a:endParaRPr dirty="0"/>
                    </a:p>
                    <a:p>
                      <a:pPr marL="0" marR="0" lvl="0" indent="0" algn="ctr" rtl="0">
                        <a:lnSpc>
                          <a:spcPct val="115000"/>
                        </a:lnSpc>
                        <a:spcBef>
                          <a:spcPts val="0"/>
                        </a:spcBef>
                        <a:spcAft>
                          <a:spcPts val="0"/>
                        </a:spcAft>
                        <a:buNone/>
                      </a:pPr>
                      <a:r>
                        <a:rPr lang="it-IT" sz="1000" dirty="0"/>
                        <a:t>     </a:t>
                      </a:r>
                      <a:endParaRPr dirty="0"/>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05" name="Google Shape;405;p36"/>
          <p:cNvGraphicFramePr/>
          <p:nvPr>
            <p:extLst>
              <p:ext uri="{D42A27DB-BD31-4B8C-83A1-F6EECF244321}">
                <p14:modId xmlns:p14="http://schemas.microsoft.com/office/powerpoint/2010/main" val="300925046"/>
              </p:ext>
            </p:extLst>
          </p:nvPr>
        </p:nvGraphicFramePr>
        <p:xfrm>
          <a:off x="2897000" y="984284"/>
          <a:ext cx="9295000" cy="5832440"/>
        </p:xfrm>
        <a:graphic>
          <a:graphicData uri="http://schemas.openxmlformats.org/drawingml/2006/table">
            <a:tbl>
              <a:tblPr firstRow="1" bandRow="1">
                <a:noFill/>
                <a:tableStyleId>{0E11DAA7-9F33-403E-99FB-BAC35A1AEA4F}</a:tableStyleId>
              </a:tblPr>
              <a:tblGrid>
                <a:gridCol w="3961000"/>
                <a:gridCol w="5334000"/>
              </a:tblGrid>
              <a:tr h="481175">
                <a:tc gridSpan="2">
                  <a:txBody>
                    <a:bodyPr/>
                    <a:lstStyle/>
                    <a:p>
                      <a:pPr marL="0" marR="0" lvl="0" indent="0" algn="ctr" rtl="0">
                        <a:spcBef>
                          <a:spcPts val="0"/>
                        </a:spcBef>
                        <a:spcAft>
                          <a:spcPts val="0"/>
                        </a:spcAft>
                        <a:buNone/>
                      </a:pPr>
                      <a:r>
                        <a:rPr lang="it-IT" sz="2200" dirty="0"/>
                        <a:t>2024-2025</a:t>
                      </a:r>
                      <a:endParaRPr sz="2200" dirty="0">
                        <a:latin typeface="Times New Roman"/>
                        <a:ea typeface="Times New Roman"/>
                        <a:cs typeface="Times New Roman"/>
                        <a:sym typeface="Times New Roman"/>
                      </a:endParaRPr>
                    </a:p>
                  </a:txBody>
                  <a:tcPr marL="91450" marR="91450" marT="45725" marB="45725">
                    <a:solidFill>
                      <a:srgbClr val="F63790"/>
                    </a:solidFill>
                  </a:tcPr>
                </a:tc>
                <a:tc hMerge="1">
                  <a:txBody>
                    <a:bodyPr/>
                    <a:lstStyle/>
                    <a:p>
                      <a:endParaRPr lang="it-IT"/>
                    </a:p>
                  </a:txBody>
                  <a:tcPr/>
                </a:tc>
              </a:tr>
              <a:tr h="412425">
                <a:tc>
                  <a:txBody>
                    <a:bodyPr/>
                    <a:lstStyle/>
                    <a:p>
                      <a:pPr marL="0" marR="0" lvl="0" indent="0" algn="ctr" rtl="0">
                        <a:spcBef>
                          <a:spcPts val="0"/>
                        </a:spcBef>
                        <a:spcAft>
                          <a:spcPts val="0"/>
                        </a:spcAft>
                        <a:buNone/>
                      </a:pPr>
                      <a:r>
                        <a:rPr lang="it-IT" sz="1800" b="1" dirty="0"/>
                        <a:t>CLASSI</a:t>
                      </a:r>
                      <a:endParaRPr dirty="0"/>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77B6"/>
                    </a:solidFill>
                  </a:tcPr>
                </a:tc>
              </a:tr>
              <a:tr h="412425">
                <a:tc>
                  <a:txBody>
                    <a:bodyPr/>
                    <a:lstStyle/>
                    <a:p>
                      <a:pPr marL="0" marR="0" lvl="0" indent="0" algn="l" rtl="0">
                        <a:spcBef>
                          <a:spcPts val="0"/>
                        </a:spcBef>
                        <a:spcAft>
                          <a:spcPts val="0"/>
                        </a:spcAft>
                        <a:buNone/>
                      </a:pPr>
                      <a:r>
                        <a:rPr lang="it-IT" sz="1800" dirty="0">
                          <a:latin typeface="Century Gothic" panose="020B0502020202020204" pitchFamily="34" charset="0"/>
                        </a:rPr>
                        <a:t>4D (inglese)</a:t>
                      </a:r>
                      <a:endParaRPr sz="1800" dirty="0">
                        <a:latin typeface="Century Gothic" panose="020B0502020202020204" pitchFamily="34" charset="0"/>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latin typeface="Century Gothic" panose="020B0502020202020204" pitchFamily="34" charset="0"/>
                        </a:rPr>
                        <a:t>Marta Raffaella</a:t>
                      </a:r>
                      <a:endParaRPr sz="1800" dirty="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a:latin typeface="Century Gothic" panose="020B0502020202020204" pitchFamily="34" charset="0"/>
                        </a:rPr>
                        <a:t>5B</a:t>
                      </a:r>
                      <a:endParaRPr sz="180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latin typeface="Century Gothic" panose="020B0502020202020204" pitchFamily="34" charset="0"/>
                        </a:rPr>
                        <a:t>Raffaella Cugno</a:t>
                      </a:r>
                      <a:endParaRPr sz="1800">
                        <a:latin typeface="Century Gothic" panose="020B0502020202020204" pitchFamily="34" charset="0"/>
                      </a:endParaRPr>
                    </a:p>
                  </a:txBody>
                  <a:tcPr marL="91450" marR="91450" marT="45725" marB="45725">
                    <a:solidFill>
                      <a:srgbClr val="FA77B6"/>
                    </a:solidFill>
                  </a:tcPr>
                </a:tc>
              </a:tr>
              <a:tr h="398425">
                <a:tc>
                  <a:txBody>
                    <a:bodyPr/>
                    <a:lstStyle/>
                    <a:p>
                      <a:pPr marL="0" marR="0" lvl="0" indent="0" algn="l" rtl="0">
                        <a:lnSpc>
                          <a:spcPct val="100000"/>
                        </a:lnSpc>
                        <a:spcBef>
                          <a:spcPts val="0"/>
                        </a:spcBef>
                        <a:spcAft>
                          <a:spcPts val="0"/>
                        </a:spcAft>
                        <a:buClr>
                          <a:schemeClr val="dk1"/>
                        </a:buClr>
                        <a:buSzPts val="1800"/>
                        <a:buFont typeface="Century Gothic"/>
                        <a:buNone/>
                      </a:pPr>
                      <a:endParaRPr sz="1800">
                        <a:latin typeface="Century Gothic" panose="020B0502020202020204" pitchFamily="34" charset="0"/>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a:latin typeface="Century Gothic" panose="020B0502020202020204" pitchFamily="34" charset="0"/>
                        </a:rPr>
                        <a:t>Caterina D’Amato</a:t>
                      </a:r>
                      <a:endParaRPr sz="180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5C </a:t>
                      </a:r>
                      <a:endParaRPr sz="1800" dirty="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latin typeface="Century Gothic" panose="020B0502020202020204" pitchFamily="34" charset="0"/>
                        </a:rPr>
                        <a:t>Placenti Francesca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a:latin typeface="Century Gothic" panose="020B0502020202020204" pitchFamily="34" charset="0"/>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latin typeface="Century Gothic" panose="020B0502020202020204" pitchFamily="34" charset="0"/>
                        </a:rPr>
                        <a:t>Borello Claudia</a:t>
                      </a:r>
                      <a:endParaRPr sz="1800" dirty="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t>5D</a:t>
                      </a:r>
                      <a:endParaRPr sz="1800" dirty="0"/>
                    </a:p>
                  </a:txBody>
                  <a:tcPr marL="91450" marR="91450" marT="45725" marB="45725">
                    <a:solidFill>
                      <a:srgbClr val="FA77B6"/>
                    </a:solidFill>
                  </a:tcPr>
                </a:tc>
                <a:tc>
                  <a:txBody>
                    <a:bodyPr/>
                    <a:lstStyle/>
                    <a:p>
                      <a:pPr marL="0" lvl="0" indent="0" algn="l" rtl="0">
                        <a:spcBef>
                          <a:spcPts val="0"/>
                        </a:spcBef>
                        <a:spcAft>
                          <a:spcPts val="0"/>
                        </a:spcAft>
                        <a:buNone/>
                      </a:pPr>
                      <a:r>
                        <a:rPr lang="it-IT" sz="1800"/>
                        <a:t>Patrizi Germana</a:t>
                      </a:r>
                      <a:endParaRPr sz="1800"/>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t>Fraticelli Daniela</a:t>
                      </a:r>
                      <a:endParaRPr sz="1800" dirty="0"/>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a:t>5D (inglese)</a:t>
                      </a:r>
                      <a:endParaRPr sz="1800"/>
                    </a:p>
                  </a:txBody>
                  <a:tcPr marL="91450" marR="91450" marT="45725" marB="45725">
                    <a:solidFill>
                      <a:srgbClr val="FA77B6"/>
                    </a:solidFill>
                  </a:tcPr>
                </a:tc>
                <a:tc>
                  <a:txBody>
                    <a:bodyPr/>
                    <a:lstStyle/>
                    <a:p>
                      <a:pPr marL="0" lvl="0" indent="0" algn="l" rtl="0">
                        <a:spcBef>
                          <a:spcPts val="0"/>
                        </a:spcBef>
                        <a:spcAft>
                          <a:spcPts val="0"/>
                        </a:spcAft>
                        <a:buNone/>
                      </a:pPr>
                      <a:r>
                        <a:rPr lang="it-IT" sz="1800"/>
                        <a:t>Claudia Borello</a:t>
                      </a:r>
                      <a:endParaRPr sz="1800"/>
                    </a:p>
                  </a:txBody>
                  <a:tcPr marL="91450" marR="91450" marT="45725" marB="45725">
                    <a:solidFill>
                      <a:srgbClr val="FA77B6"/>
                    </a:solidFill>
                  </a:tcPr>
                </a:tc>
              </a:tr>
              <a:tr h="390250">
                <a:tc>
                  <a:txBody>
                    <a:bodyPr/>
                    <a:lstStyle/>
                    <a:p>
                      <a:pPr marL="0" marR="0" lvl="0" indent="0" algn="l" rtl="0">
                        <a:spcBef>
                          <a:spcPts val="0"/>
                        </a:spcBef>
                        <a:spcAft>
                          <a:spcPts val="0"/>
                        </a:spcAft>
                        <a:buNone/>
                      </a:pPr>
                      <a:r>
                        <a:rPr lang="it-IT" sz="1800" dirty="0" smtClean="0">
                          <a:latin typeface="Century Gothic"/>
                          <a:ea typeface="Century Gothic"/>
                          <a:cs typeface="Century Gothic"/>
                          <a:sym typeface="Century Gothic"/>
                        </a:rPr>
                        <a:t>1A/1C/2A/2C/2D/3A/3C/3D/4A/</a:t>
                      </a:r>
                      <a:r>
                        <a:rPr lang="it-IT" sz="1800" baseline="0" dirty="0" smtClean="0">
                          <a:latin typeface="Century Gothic"/>
                          <a:ea typeface="Century Gothic"/>
                          <a:cs typeface="Century Gothic"/>
                          <a:sym typeface="Century Gothic"/>
                        </a:rPr>
                        <a:t> </a:t>
                      </a:r>
                      <a:r>
                        <a:rPr lang="it-IT" sz="1800" dirty="0" smtClean="0">
                          <a:latin typeface="Century Gothic"/>
                          <a:ea typeface="Century Gothic"/>
                          <a:cs typeface="Century Gothic"/>
                          <a:sym typeface="Century Gothic"/>
                        </a:rPr>
                        <a:t>4</a:t>
                      </a:r>
                      <a:r>
                        <a:rPr lang="it-IT" sz="1800" dirty="0" smtClean="0"/>
                        <a:t>C/5</a:t>
                      </a:r>
                      <a:r>
                        <a:rPr lang="it-IT" sz="1800" dirty="0" smtClean="0">
                          <a:latin typeface="Century Gothic"/>
                          <a:ea typeface="Century Gothic"/>
                          <a:cs typeface="Century Gothic"/>
                          <a:sym typeface="Century Gothic"/>
                        </a:rPr>
                        <a:t>B</a:t>
                      </a:r>
                      <a:r>
                        <a:rPr lang="it-IT" sz="1800" dirty="0">
                          <a:latin typeface="Century Gothic"/>
                          <a:ea typeface="Century Gothic"/>
                          <a:cs typeface="Century Gothic"/>
                          <a:sym typeface="Century Gothic"/>
                        </a:rPr>
                        <a:t>/</a:t>
                      </a:r>
                      <a:endParaRPr sz="1800" dirty="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Colucci Rosa (I.R.C.)</a:t>
                      </a:r>
                      <a:endParaRPr sz="1800"/>
                    </a:p>
                  </a:txBody>
                  <a:tcPr marL="91450" marR="91450" marT="45725" marB="45725">
                    <a:solidFill>
                      <a:srgbClr val="FAD1DA"/>
                    </a:solidFill>
                  </a:tcPr>
                </a:tc>
              </a:tr>
              <a:tr h="390250">
                <a:tc>
                  <a:txBody>
                    <a:bodyPr/>
                    <a:lstStyle/>
                    <a:p>
                      <a:pPr marL="0" marR="0" lvl="0" indent="0" algn="l" rtl="0">
                        <a:spcBef>
                          <a:spcPts val="0"/>
                        </a:spcBef>
                        <a:spcAft>
                          <a:spcPts val="0"/>
                        </a:spcAft>
                        <a:buNone/>
                      </a:pPr>
                      <a:r>
                        <a:rPr lang="it-IT" sz="1800"/>
                        <a:t>1D/4D/5C/5D</a:t>
                      </a:r>
                      <a:endParaRPr sz="180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Clr>
                          <a:schemeClr val="dk1"/>
                        </a:buClr>
                        <a:buSzPts val="1800"/>
                        <a:buFont typeface="Century Gothic"/>
                        <a:buNone/>
                      </a:pPr>
                      <a:r>
                        <a:rPr lang="it-IT" sz="1800"/>
                        <a:t>Dibitonto Luca (I.R.C.)</a:t>
                      </a:r>
                      <a:endParaRPr sz="1800"/>
                    </a:p>
                  </a:txBody>
                  <a:tcPr marL="91450" marR="91450" marT="45725" marB="45725">
                    <a:solidFill>
                      <a:srgbClr val="FA77B6"/>
                    </a:solidFill>
                  </a:tcPr>
                </a:tc>
              </a:tr>
              <a:tr h="378075">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4</a:t>
                      </a:r>
                      <a:r>
                        <a:rPr lang="it-IT" sz="1800"/>
                        <a:t>A</a:t>
                      </a:r>
                      <a:r>
                        <a:rPr lang="it-IT" sz="1800">
                          <a:latin typeface="Century Gothic"/>
                          <a:ea typeface="Century Gothic"/>
                          <a:cs typeface="Century Gothic"/>
                          <a:sym typeface="Century Gothic"/>
                        </a:rPr>
                        <a:t>/4C/4D/5B/5C/5D</a:t>
                      </a:r>
                      <a:endParaRPr sz="180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Morelli Salvatore</a:t>
                      </a:r>
                      <a:r>
                        <a:rPr lang="it-IT" sz="1800">
                          <a:latin typeface="Century Gothic"/>
                          <a:ea typeface="Century Gothic"/>
                          <a:cs typeface="Century Gothic"/>
                          <a:sym typeface="Century Gothic"/>
                        </a:rPr>
                        <a:t> (motoria)</a:t>
                      </a:r>
                      <a:endParaRPr sz="1800"/>
                    </a:p>
                  </a:txBody>
                  <a:tcPr marL="91450" marR="91450" marT="45725" marB="45725">
                    <a:solidFill>
                      <a:srgbClr val="FAD1DA"/>
                    </a:solidFill>
                  </a:tcPr>
                </a:tc>
              </a:tr>
              <a:tr h="378075">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1A/1C/1D/2A/2C/2D/3A/3C/3D</a:t>
                      </a:r>
                      <a:endParaRPr sz="180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dirty="0" err="1">
                          <a:latin typeface="Century Gothic"/>
                          <a:ea typeface="Century Gothic"/>
                          <a:cs typeface="Century Gothic"/>
                          <a:sym typeface="Century Gothic"/>
                        </a:rPr>
                        <a:t>Mayerà</a:t>
                      </a:r>
                      <a:r>
                        <a:rPr lang="it-IT" sz="1800" dirty="0">
                          <a:latin typeface="Century Gothic"/>
                          <a:ea typeface="Century Gothic"/>
                          <a:cs typeface="Century Gothic"/>
                          <a:sym typeface="Century Gothic"/>
                        </a:rPr>
                        <a:t> Massimiliano (motoria)</a:t>
                      </a:r>
                      <a:endParaRPr sz="1800" dirty="0"/>
                    </a:p>
                  </a:txBody>
                  <a:tcPr marL="91450" marR="91450" marT="45725" marB="45725">
                    <a:solidFill>
                      <a:srgbClr val="FA77B6"/>
                    </a:solidFill>
                  </a:tcPr>
                </a:tc>
              </a:tr>
            </a:tbl>
          </a:graphicData>
        </a:graphic>
      </p:graphicFrame>
    </p:spTree>
    <p:extLst>
      <p:ext uri="{BB962C8B-B14F-4D97-AF65-F5344CB8AC3E}">
        <p14:creationId xmlns:p14="http://schemas.microsoft.com/office/powerpoint/2010/main" val="24899883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graphicFrame>
        <p:nvGraphicFramePr>
          <p:cNvPr id="416" name="Google Shape;416;p39"/>
          <p:cNvGraphicFramePr/>
          <p:nvPr/>
        </p:nvGraphicFramePr>
        <p:xfrm>
          <a:off x="1" y="1113184"/>
          <a:ext cx="12192000" cy="5744825"/>
        </p:xfrm>
        <a:graphic>
          <a:graphicData uri="http://schemas.openxmlformats.org/drawingml/2006/table">
            <a:tbl>
              <a:tblPr firstRow="1" firstCol="1" bandRow="1">
                <a:noFill/>
                <a:tableStyleId>{786BDF94-1CCC-49DB-8AD0-1CCA35DFA441}</a:tableStyleId>
              </a:tblPr>
              <a:tblGrid>
                <a:gridCol w="2983825"/>
                <a:gridCol w="9208175"/>
              </a:tblGrid>
              <a:tr h="574482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17" name="Google Shape;417;p39"/>
          <p:cNvGraphicFramePr/>
          <p:nvPr>
            <p:extLst>
              <p:ext uri="{D42A27DB-BD31-4B8C-83A1-F6EECF244321}">
                <p14:modId xmlns:p14="http://schemas.microsoft.com/office/powerpoint/2010/main" val="2055347903"/>
              </p:ext>
            </p:extLst>
          </p:nvPr>
        </p:nvGraphicFramePr>
        <p:xfrm>
          <a:off x="2811049" y="1113182"/>
          <a:ext cx="9380950" cy="5744950"/>
        </p:xfrm>
        <a:graphic>
          <a:graphicData uri="http://schemas.openxmlformats.org/drawingml/2006/table">
            <a:tbl>
              <a:tblPr firstRow="1" bandRow="1">
                <a:noFill/>
                <a:tableStyleId>{0E11DAA7-9F33-403E-99FB-BAC35A1AEA4F}</a:tableStyleId>
              </a:tblPr>
              <a:tblGrid>
                <a:gridCol w="2458775"/>
                <a:gridCol w="6922175"/>
              </a:tblGrid>
              <a:tr h="548400">
                <a:tc gridSpan="2">
                  <a:txBody>
                    <a:bodyPr/>
                    <a:lstStyle/>
                    <a:p>
                      <a:pPr marL="0" marR="0" lvl="0" indent="0" algn="ctr" rtl="0">
                        <a:spcBef>
                          <a:spcPts val="0"/>
                        </a:spcBef>
                        <a:spcAft>
                          <a:spcPts val="0"/>
                        </a:spcAft>
                        <a:buNone/>
                      </a:pPr>
                      <a:r>
                        <a:rPr lang="it-IT" sz="2800" dirty="0"/>
                        <a:t>2024-2025</a:t>
                      </a:r>
                      <a:endParaRPr dirty="0"/>
                    </a:p>
                  </a:txBody>
                  <a:tcPr marL="91450" marR="91450" marT="45725" marB="45725">
                    <a:solidFill>
                      <a:srgbClr val="F63790"/>
                    </a:solidFill>
                  </a:tcPr>
                </a:tc>
                <a:tc hMerge="1">
                  <a:txBody>
                    <a:bodyPr/>
                    <a:lstStyle/>
                    <a:p>
                      <a:endParaRPr lang="it-IT"/>
                    </a:p>
                  </a:txBody>
                  <a:tcPr/>
                </a:tc>
              </a:tr>
              <a:tr h="460450">
                <a:tc gridSpan="2">
                  <a:txBody>
                    <a:bodyPr/>
                    <a:lstStyle/>
                    <a:p>
                      <a:pPr marL="0" marR="0" lvl="0" indent="0" algn="ctr" rtl="0">
                        <a:spcBef>
                          <a:spcPts val="0"/>
                        </a:spcBef>
                        <a:spcAft>
                          <a:spcPts val="0"/>
                        </a:spcAft>
                        <a:buNone/>
                      </a:pPr>
                      <a:r>
                        <a:rPr lang="it-IT" sz="2200" b="1">
                          <a:solidFill>
                            <a:srgbClr val="5F196F"/>
                          </a:solidFill>
                          <a:latin typeface="Times New Roman"/>
                          <a:ea typeface="Times New Roman"/>
                          <a:cs typeface="Times New Roman"/>
                          <a:sym typeface="Times New Roman"/>
                        </a:rPr>
                        <a:t>SOSTEGNO</a:t>
                      </a:r>
                      <a:endParaRPr/>
                    </a:p>
                  </a:txBody>
                  <a:tcPr marL="91450" marR="91450" marT="45725" marB="45725">
                    <a:solidFill>
                      <a:srgbClr val="FA77B6"/>
                    </a:solidFill>
                  </a:tcPr>
                </a:tc>
                <a:tc hMerge="1">
                  <a:txBody>
                    <a:bodyPr/>
                    <a:lstStyle/>
                    <a:p>
                      <a:endParaRPr lang="it-IT"/>
                    </a:p>
                  </a:txBody>
                  <a:tcPr/>
                </a:tc>
              </a:tr>
              <a:tr h="394675">
                <a:tc>
                  <a:txBody>
                    <a:bodyPr/>
                    <a:lstStyle/>
                    <a:p>
                      <a:pPr marL="0" marR="0" lvl="0" indent="0" algn="ctr" rtl="0">
                        <a:lnSpc>
                          <a:spcPct val="100000"/>
                        </a:lnSpc>
                        <a:spcBef>
                          <a:spcPts val="0"/>
                        </a:spcBef>
                        <a:spcAft>
                          <a:spcPts val="0"/>
                        </a:spcAft>
                        <a:buClr>
                          <a:srgbClr val="5F196F"/>
                        </a:buClr>
                        <a:buSzPts val="1800"/>
                        <a:buFont typeface="Century Gothic"/>
                        <a:buNone/>
                      </a:pPr>
                      <a:r>
                        <a:rPr lang="it-IT" sz="1800" b="1">
                          <a:solidFill>
                            <a:srgbClr val="5F196F"/>
                          </a:solidFill>
                        </a:rPr>
                        <a:t>CLASSI</a:t>
                      </a:r>
                      <a:endParaRPr/>
                    </a:p>
                  </a:txBody>
                  <a:tcPr marL="91450" marR="91450" marT="45725" marB="45725" anchor="ctr">
                    <a:lnB w="12700" cap="flat" cmpd="sng">
                      <a:solidFill>
                        <a:schemeClr val="lt1"/>
                      </a:solidFill>
                      <a:prstDash val="solid"/>
                      <a:round/>
                      <a:headEnd type="none" w="sm" len="sm"/>
                      <a:tailEnd type="none" w="sm" len="sm"/>
                    </a:lnB>
                    <a:solidFill>
                      <a:srgbClr val="FCBBD9"/>
                    </a:solidFill>
                  </a:tcPr>
                </a:tc>
                <a:tc>
                  <a:txBody>
                    <a:bodyPr/>
                    <a:lstStyle/>
                    <a:p>
                      <a:pPr marL="0" marR="0" lvl="0" indent="0" algn="ctr" rtl="0">
                        <a:spcBef>
                          <a:spcPts val="0"/>
                        </a:spcBef>
                        <a:spcAft>
                          <a:spcPts val="0"/>
                        </a:spcAft>
                        <a:buNone/>
                      </a:pPr>
                      <a:r>
                        <a:rPr lang="it-IT" sz="1800" b="1" i="0">
                          <a:solidFill>
                            <a:srgbClr val="5F196F"/>
                          </a:solidFill>
                        </a:rPr>
                        <a:t>DOCENTE</a:t>
                      </a:r>
                      <a:endParaRPr/>
                    </a:p>
                  </a:txBody>
                  <a:tcPr marL="91450" marR="91450" marT="45725" marB="45725" anchor="ctr">
                    <a:lnB w="12700" cap="flat" cmpd="sng">
                      <a:solidFill>
                        <a:schemeClr val="lt1"/>
                      </a:solidFill>
                      <a:prstDash val="solid"/>
                      <a:round/>
                      <a:headEnd type="none" w="sm" len="sm"/>
                      <a:tailEnd type="none" w="sm" len="sm"/>
                    </a:lnB>
                    <a:solidFill>
                      <a:srgbClr val="FCBBD9"/>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b="0"/>
                        <a:t>1</a:t>
                      </a:r>
                      <a:r>
                        <a:rPr lang="it-IT" sz="1800"/>
                        <a:t>A</a:t>
                      </a:r>
                      <a:endParaRPr sz="1800" b="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De Nardis Chiara</a:t>
                      </a:r>
                      <a:endParaRPr sz="1800" b="0" i="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b="0"/>
                        <a:t>1C</a:t>
                      </a:r>
                      <a:endParaRPr/>
                    </a:p>
                  </a:txBody>
                  <a:tcPr marL="91450" marR="91450" marT="45725" marB="45725" anchor="ctr">
                    <a:lnT w="38100" cap="flat" cmpd="sng">
                      <a:solidFill>
                        <a:schemeClr val="lt1"/>
                      </a:solidFill>
                      <a:prstDash val="solid"/>
                      <a:round/>
                      <a:headEnd type="none" w="sm" len="sm"/>
                      <a:tailEnd type="none" w="sm" len="sm"/>
                    </a:lnT>
                    <a:solidFill>
                      <a:srgbClr val="FAD1DA"/>
                    </a:solidFill>
                  </a:tcPr>
                </a:tc>
                <a:tc>
                  <a:txBody>
                    <a:bodyPr/>
                    <a:lstStyle/>
                    <a:p>
                      <a:pPr marL="0" marR="0" lvl="0" indent="0" algn="l" rtl="0">
                        <a:spcBef>
                          <a:spcPts val="0"/>
                        </a:spcBef>
                        <a:spcAft>
                          <a:spcPts val="0"/>
                        </a:spcAft>
                        <a:buNone/>
                      </a:pPr>
                      <a:r>
                        <a:rPr lang="it-IT" sz="1800"/>
                        <a:t>Mignanelli Maria Antonietta</a:t>
                      </a:r>
                      <a:endParaRPr/>
                    </a:p>
                  </a:txBody>
                  <a:tcPr marL="91450" marR="91450" marT="45725" marB="45725" anchor="ctr">
                    <a:lnT w="38100" cap="flat" cmpd="sng">
                      <a:solidFill>
                        <a:schemeClr val="lt1"/>
                      </a:solidFill>
                      <a:prstDash val="solid"/>
                      <a:round/>
                      <a:headEnd type="none" w="sm" len="sm"/>
                      <a:tailEnd type="none" w="sm" len="sm"/>
                    </a:lnT>
                    <a:solidFill>
                      <a:srgbClr val="FAD1DA"/>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b="0"/>
                        <a:t>1D</a:t>
                      </a:r>
                      <a:endParaRPr/>
                    </a:p>
                  </a:txBody>
                  <a:tcPr marL="91450" marR="91450" marT="45725" marB="45725" anchor="ctr">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De Chiara Maria Rosaria</a:t>
                      </a:r>
                      <a:endParaRPr/>
                    </a:p>
                  </a:txBody>
                  <a:tcPr marL="91450" marR="91450" marT="45725" marB="45725" anchor="ctr">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lnSpc>
                          <a:spcPct val="100000"/>
                        </a:lnSpc>
                        <a:spcBef>
                          <a:spcPts val="0"/>
                        </a:spcBef>
                        <a:spcAft>
                          <a:spcPts val="0"/>
                        </a:spcAft>
                        <a:buClr>
                          <a:schemeClr val="dk1"/>
                        </a:buClr>
                        <a:buFont typeface="Century Gothic"/>
                        <a:buNone/>
                      </a:pPr>
                      <a:r>
                        <a:rPr lang="it-IT" sz="1800"/>
                        <a:t>2C</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Auricchio Rachele</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spcBef>
                          <a:spcPts val="0"/>
                        </a:spcBef>
                        <a:spcAft>
                          <a:spcPts val="0"/>
                        </a:spcAft>
                        <a:buNone/>
                      </a:pPr>
                      <a:r>
                        <a:rPr lang="it-IT" sz="1800"/>
                        <a:t>2D</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Fiumanò Mariagrazia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94675">
                <a:tc>
                  <a:txBody>
                    <a:bodyPr/>
                    <a:lstStyle/>
                    <a:p>
                      <a:pPr marL="0" marR="0" lvl="0" indent="0" algn="l" rtl="0">
                        <a:spcBef>
                          <a:spcPts val="0"/>
                        </a:spcBef>
                        <a:spcAft>
                          <a:spcPts val="0"/>
                        </a:spcAft>
                        <a:buNone/>
                      </a:pPr>
                      <a:r>
                        <a:rPr lang="it-IT" sz="1800"/>
                        <a:t>2D</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Fava Francesca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spcBef>
                          <a:spcPts val="0"/>
                        </a:spcBef>
                        <a:spcAft>
                          <a:spcPts val="0"/>
                        </a:spcAft>
                        <a:buNone/>
                      </a:pPr>
                      <a:r>
                        <a:rPr lang="it-IT" sz="1800"/>
                        <a:t>3A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spcBef>
                          <a:spcPts val="0"/>
                        </a:spcBef>
                        <a:spcAft>
                          <a:spcPts val="0"/>
                        </a:spcAft>
                        <a:buNone/>
                      </a:pPr>
                      <a:r>
                        <a:rPr lang="it-IT" sz="1800"/>
                        <a:t>Matano Lidia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94675">
                <a:tc>
                  <a:txBody>
                    <a:bodyPr/>
                    <a:lstStyle/>
                    <a:p>
                      <a:pPr marL="0" marR="0" lvl="0" indent="0" algn="l" rtl="0">
                        <a:spcBef>
                          <a:spcPts val="0"/>
                        </a:spcBef>
                        <a:spcAft>
                          <a:spcPts val="0"/>
                        </a:spcAft>
                        <a:buNone/>
                      </a:pPr>
                      <a:r>
                        <a:rPr lang="it-IT" sz="1800"/>
                        <a:t>3C</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Natale Maria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3D</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Sangiorgi Annamaria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94675">
                <a:tc>
                  <a:txBody>
                    <a:bodyPr/>
                    <a:lstStyle/>
                    <a:p>
                      <a:pPr marL="0" marR="0" lvl="0" indent="0" algn="l" rtl="0">
                        <a:spcBef>
                          <a:spcPts val="0"/>
                        </a:spcBef>
                        <a:spcAft>
                          <a:spcPts val="0"/>
                        </a:spcAft>
                        <a:buNone/>
                      </a:pPr>
                      <a:r>
                        <a:rPr lang="it-IT" sz="1800"/>
                        <a:t>4A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Marino Sara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spcBef>
                          <a:spcPts val="0"/>
                        </a:spcBef>
                        <a:spcAft>
                          <a:spcPts val="0"/>
                        </a:spcAft>
                        <a:buNone/>
                      </a:pPr>
                      <a:r>
                        <a:rPr lang="it-IT" sz="1800"/>
                        <a:t>4A</a:t>
                      </a:r>
                      <a:endParaRPr/>
                    </a:p>
                  </a:txBody>
                  <a:tcPr marL="91450" marR="91450" marT="45725" marB="45725">
                    <a:lnT w="12700" cap="flat" cmpd="sng">
                      <a:solidFill>
                        <a:schemeClr val="lt1"/>
                      </a:solidFill>
                      <a:prstDash val="solid"/>
                      <a:round/>
                      <a:headEnd type="none" w="sm" len="sm"/>
                      <a:tailEnd type="none" w="sm" len="sm"/>
                    </a:lnT>
                    <a:solidFill>
                      <a:srgbClr val="FA77B6"/>
                    </a:solidFill>
                  </a:tcPr>
                </a:tc>
                <a:tc>
                  <a:txBody>
                    <a:bodyPr/>
                    <a:lstStyle/>
                    <a:p>
                      <a:pPr marL="0" marR="0" lvl="0" indent="0" algn="l" rtl="0">
                        <a:spcBef>
                          <a:spcPts val="0"/>
                        </a:spcBef>
                        <a:spcAft>
                          <a:spcPts val="0"/>
                        </a:spcAft>
                        <a:buNone/>
                      </a:pPr>
                      <a:r>
                        <a:rPr lang="it-IT" sz="1800" dirty="0"/>
                        <a:t>Crisci Giovanna</a:t>
                      </a:r>
                      <a:endParaRPr dirty="0"/>
                    </a:p>
                  </a:txBody>
                  <a:tcPr marL="91450" marR="91450" marT="45725" marB="45725">
                    <a:lnT w="12700" cap="flat" cmpd="sng">
                      <a:solidFill>
                        <a:schemeClr val="lt1"/>
                      </a:solidFill>
                      <a:prstDash val="solid"/>
                      <a:round/>
                      <a:headEnd type="none" w="sm" len="sm"/>
                      <a:tailEnd type="none" w="sm" len="sm"/>
                    </a:lnT>
                    <a:solidFill>
                      <a:srgbClr val="FA77B6"/>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graphicFrame>
        <p:nvGraphicFramePr>
          <p:cNvPr id="422" name="Google Shape;422;p40"/>
          <p:cNvGraphicFramePr/>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983825"/>
                <a:gridCol w="9208175"/>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23" name="Google Shape;423;p40"/>
          <p:cNvGraphicFramePr/>
          <p:nvPr>
            <p:extLst>
              <p:ext uri="{D42A27DB-BD31-4B8C-83A1-F6EECF244321}">
                <p14:modId xmlns:p14="http://schemas.microsoft.com/office/powerpoint/2010/main" val="4191485143"/>
              </p:ext>
            </p:extLst>
          </p:nvPr>
        </p:nvGraphicFramePr>
        <p:xfrm>
          <a:off x="2971801" y="1008244"/>
          <a:ext cx="9220199" cy="5849758"/>
        </p:xfrm>
        <a:graphic>
          <a:graphicData uri="http://schemas.openxmlformats.org/drawingml/2006/table">
            <a:tbl>
              <a:tblPr firstRow="1" bandRow="1">
                <a:noFill/>
                <a:tableStyleId>{0E11DAA7-9F33-403E-99FB-BAC35A1AEA4F}</a:tableStyleId>
              </a:tblPr>
              <a:tblGrid>
                <a:gridCol w="2298025"/>
                <a:gridCol w="6922174"/>
              </a:tblGrid>
              <a:tr h="614019">
                <a:tc gridSpan="2">
                  <a:txBody>
                    <a:bodyPr/>
                    <a:lstStyle/>
                    <a:p>
                      <a:pPr marL="0" marR="0" lvl="0" indent="0" algn="ctr" rtl="0">
                        <a:spcBef>
                          <a:spcPts val="0"/>
                        </a:spcBef>
                        <a:spcAft>
                          <a:spcPts val="0"/>
                        </a:spcAft>
                        <a:buNone/>
                      </a:pPr>
                      <a:r>
                        <a:rPr lang="it-IT" sz="2800"/>
                        <a:t>2024-2025</a:t>
                      </a:r>
                      <a:endParaRPr/>
                    </a:p>
                  </a:txBody>
                  <a:tcPr marL="91450" marR="91450" marT="45725" marB="45725">
                    <a:solidFill>
                      <a:srgbClr val="F63790"/>
                    </a:solidFill>
                  </a:tcPr>
                </a:tc>
                <a:tc hMerge="1">
                  <a:txBody>
                    <a:bodyPr/>
                    <a:lstStyle/>
                    <a:p>
                      <a:endParaRPr lang="it-IT"/>
                    </a:p>
                  </a:txBody>
                  <a:tcPr/>
                </a:tc>
              </a:tr>
              <a:tr h="505645">
                <a:tc gridSpan="2">
                  <a:txBody>
                    <a:bodyPr/>
                    <a:lstStyle/>
                    <a:p>
                      <a:pPr marL="0" marR="0" lvl="0" indent="0" algn="ctr" rtl="0">
                        <a:spcBef>
                          <a:spcPts val="0"/>
                        </a:spcBef>
                        <a:spcAft>
                          <a:spcPts val="0"/>
                        </a:spcAft>
                        <a:buNone/>
                      </a:pPr>
                      <a:r>
                        <a:rPr lang="it-IT" sz="2200" b="1">
                          <a:solidFill>
                            <a:srgbClr val="3A1493"/>
                          </a:solidFill>
                          <a:latin typeface="Century Gothic"/>
                          <a:ea typeface="Century Gothic"/>
                          <a:cs typeface="Century Gothic"/>
                          <a:sym typeface="Century Gothic"/>
                        </a:rPr>
                        <a:t>SOSTEGNO</a:t>
                      </a:r>
                      <a:endParaRPr/>
                    </a:p>
                  </a:txBody>
                  <a:tcPr marL="91450" marR="91450" marT="45725" marB="45725">
                    <a:solidFill>
                      <a:srgbClr val="FA77B6"/>
                    </a:solidFill>
                  </a:tcPr>
                </a:tc>
                <a:tc hMerge="1">
                  <a:txBody>
                    <a:bodyPr/>
                    <a:lstStyle/>
                    <a:p>
                      <a:endParaRPr lang="it-IT"/>
                    </a:p>
                  </a:txBody>
                  <a:tcPr/>
                </a:tc>
              </a:tr>
              <a:tr h="433414">
                <a:tc>
                  <a:txBody>
                    <a:bodyPr/>
                    <a:lstStyle/>
                    <a:p>
                      <a:pPr marL="0" marR="0" lvl="0" indent="0" algn="ctr" rtl="0">
                        <a:lnSpc>
                          <a:spcPct val="100000"/>
                        </a:lnSpc>
                        <a:spcBef>
                          <a:spcPts val="0"/>
                        </a:spcBef>
                        <a:spcAft>
                          <a:spcPts val="0"/>
                        </a:spcAft>
                        <a:buClr>
                          <a:schemeClr val="dk1"/>
                        </a:buClr>
                        <a:buSzPts val="1800"/>
                        <a:buFont typeface="Century Gothic"/>
                        <a:buNone/>
                      </a:pPr>
                      <a:r>
                        <a:rPr lang="it-IT" sz="1800" b="1">
                          <a:latin typeface="Century Gothic"/>
                          <a:ea typeface="Century Gothic"/>
                          <a:cs typeface="Century Gothic"/>
                          <a:sym typeface="Century Gothic"/>
                        </a:rPr>
                        <a:t>CLASSI</a:t>
                      </a:r>
                      <a:endParaRPr/>
                    </a:p>
                  </a:txBody>
                  <a:tcPr marL="91450" marR="91450" marT="45725" marB="45725" anchor="ctr">
                    <a:solidFill>
                      <a:srgbClr val="FAD1DA"/>
                    </a:solidFill>
                  </a:tcPr>
                </a:tc>
                <a:tc>
                  <a:txBody>
                    <a:bodyPr/>
                    <a:lstStyle/>
                    <a:p>
                      <a:pPr marL="0" marR="0" lvl="0" indent="0" algn="ctr" rtl="0">
                        <a:spcBef>
                          <a:spcPts val="0"/>
                        </a:spcBef>
                        <a:spcAft>
                          <a:spcPts val="0"/>
                        </a:spcAft>
                        <a:buNone/>
                      </a:pPr>
                      <a:r>
                        <a:rPr lang="it-IT" sz="1800" b="1" i="0">
                          <a:latin typeface="Century Gothic"/>
                          <a:ea typeface="Century Gothic"/>
                          <a:cs typeface="Century Gothic"/>
                          <a:sym typeface="Century Gothic"/>
                        </a:rPr>
                        <a:t>DOCENTE</a:t>
                      </a:r>
                      <a:endParaRPr/>
                    </a:p>
                  </a:txBody>
                  <a:tcPr marL="91450" marR="91450" marT="45725" marB="45725" anchor="ctr">
                    <a:solidFill>
                      <a:srgbClr val="FAD1DA"/>
                    </a:solidFill>
                  </a:tcPr>
                </a:tc>
              </a:tr>
              <a:tr h="433414">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4C</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a:t>Marzoni Alessandra</a:t>
                      </a:r>
                      <a:endParaRPr/>
                    </a:p>
                  </a:txBody>
                  <a:tcPr marL="91450" marR="91450" marT="45725" marB="45725">
                    <a:solidFill>
                      <a:srgbClr val="FA77B6"/>
                    </a:solidFill>
                  </a:tcPr>
                </a:tc>
              </a:tr>
              <a:tr h="433414">
                <a:tc>
                  <a:txBody>
                    <a:bodyPr/>
                    <a:lstStyle/>
                    <a:p>
                      <a:pPr marL="0" lvl="0" indent="0" algn="l" rtl="0">
                        <a:spcBef>
                          <a:spcPts val="0"/>
                        </a:spcBef>
                        <a:spcAft>
                          <a:spcPts val="0"/>
                        </a:spcAft>
                        <a:buClr>
                          <a:schemeClr val="dk1"/>
                        </a:buClr>
                        <a:buFont typeface="Arial"/>
                        <a:buNone/>
                      </a:pPr>
                      <a:r>
                        <a:rPr lang="it-IT" sz="1800"/>
                        <a:t>4D</a:t>
                      </a:r>
                      <a:endParaRPr sz="1800">
                        <a:latin typeface="Century Gothic"/>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a:t>Crisci Giovanna</a:t>
                      </a: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r>
                        <a:rPr lang="it-IT" sz="1800"/>
                        <a:t>5B</a:t>
                      </a:r>
                      <a:endParaRPr sz="1800"/>
                    </a:p>
                  </a:txBody>
                  <a:tcPr marL="91450" marR="91450" marT="45725" marB="45725">
                    <a:solidFill>
                      <a:srgbClr val="FA77B6"/>
                    </a:solidFill>
                  </a:tcPr>
                </a:tc>
                <a:tc>
                  <a:txBody>
                    <a:bodyPr/>
                    <a:lstStyle/>
                    <a:p>
                      <a:pPr marL="0" marR="0" lvl="0" indent="0" algn="l" rtl="0">
                        <a:spcBef>
                          <a:spcPts val="0"/>
                        </a:spcBef>
                        <a:spcAft>
                          <a:spcPts val="0"/>
                        </a:spcAft>
                        <a:buNone/>
                      </a:pPr>
                      <a:r>
                        <a:rPr lang="it-IT" sz="1800"/>
                        <a:t>Iacolucci Gloria</a:t>
                      </a:r>
                      <a:endParaRPr sz="1800"/>
                    </a:p>
                  </a:txBody>
                  <a:tcPr marL="91450" marR="91450" marT="45725" marB="45725">
                    <a:solidFill>
                      <a:srgbClr val="FA77B6"/>
                    </a:solidFill>
                  </a:tcPr>
                </a:tc>
              </a:tr>
              <a:tr h="433414">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5B </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a:t>Navarra Michela</a:t>
                      </a: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r>
                        <a:rPr lang="it-IT" sz="1800"/>
                        <a:t>5C</a:t>
                      </a:r>
                      <a:endParaRPr sz="18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Spironello Luisa</a:t>
                      </a:r>
                      <a:endParaRPr sz="1800"/>
                    </a:p>
                  </a:txBody>
                  <a:tcPr marL="91450" marR="91450" marT="45725" marB="45725">
                    <a:solidFill>
                      <a:srgbClr val="FA77B6"/>
                    </a:solidFill>
                  </a:tcPr>
                </a:tc>
              </a:tr>
              <a:tr h="433414">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5C</a:t>
                      </a:r>
                      <a:endParaRPr/>
                    </a:p>
                  </a:txBody>
                  <a:tcPr marL="91450" marR="91450" marT="45725" marB="45725">
                    <a:solidFill>
                      <a:srgbClr val="FAD1DA"/>
                    </a:solidFill>
                  </a:tcPr>
                </a:tc>
                <a:tc>
                  <a:txBody>
                    <a:bodyPr/>
                    <a:lstStyle/>
                    <a:p>
                      <a:pPr marL="0" lvl="0" indent="0" algn="l" rtl="0">
                        <a:spcBef>
                          <a:spcPts val="0"/>
                        </a:spcBef>
                        <a:spcAft>
                          <a:spcPts val="0"/>
                        </a:spcAft>
                        <a:buClr>
                          <a:schemeClr val="dk1"/>
                        </a:buClr>
                        <a:buFont typeface="Arial"/>
                        <a:buNone/>
                      </a:pPr>
                      <a:r>
                        <a:rPr lang="it-IT" sz="1800"/>
                        <a:t>Navarra Michela</a:t>
                      </a: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r>
                        <a:rPr lang="it-IT" sz="1800"/>
                        <a:t>5D</a:t>
                      </a:r>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t>Maisto Chiara</a:t>
                      </a:r>
                      <a:endParaRPr sz="1800"/>
                    </a:p>
                  </a:txBody>
                  <a:tcPr marL="91450" marR="91450" marT="45725" marB="45725">
                    <a:solidFill>
                      <a:srgbClr val="FA77B6"/>
                    </a:solidFill>
                  </a:tcPr>
                </a:tc>
              </a:tr>
              <a:tr h="433414">
                <a:tc>
                  <a:txBody>
                    <a:bodyPr/>
                    <a:lstStyle/>
                    <a:p>
                      <a:pPr marL="0" marR="0" lvl="0" indent="0" algn="l" rtl="0">
                        <a:spcBef>
                          <a:spcPts val="0"/>
                        </a:spcBef>
                        <a:spcAft>
                          <a:spcPts val="0"/>
                        </a:spcAft>
                        <a:buNone/>
                      </a:pPr>
                      <a:endParaRPr sz="1800"/>
                    </a:p>
                  </a:txBody>
                  <a:tcPr marL="91450" marR="91450" marT="45725" marB="45725">
                    <a:solidFill>
                      <a:srgbClr val="FAD1DA"/>
                    </a:solidFill>
                  </a:tcPr>
                </a:tc>
                <a:tc>
                  <a:txBody>
                    <a:bodyPr/>
                    <a:lstStyle/>
                    <a:p>
                      <a:pPr marL="0" lvl="0" indent="0" algn="l" rtl="0">
                        <a:spcBef>
                          <a:spcPts val="0"/>
                        </a:spcBef>
                        <a:spcAft>
                          <a:spcPts val="0"/>
                        </a:spcAft>
                        <a:buNone/>
                      </a:pP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endParaRPr sz="180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endParaRPr sz="1800"/>
                    </a:p>
                  </a:txBody>
                  <a:tcPr marL="91450" marR="91450" marT="45725" marB="45725">
                    <a:solidFill>
                      <a:srgbClr val="FA77B6"/>
                    </a:solidFill>
                  </a:tcPr>
                </a:tc>
              </a:tr>
              <a:tr h="395954">
                <a:tc>
                  <a:txBody>
                    <a:bodyPr/>
                    <a:lstStyle/>
                    <a:p>
                      <a:pPr marL="0" marR="0" lvl="0" indent="0" algn="l" rtl="0">
                        <a:spcBef>
                          <a:spcPts val="0"/>
                        </a:spcBef>
                        <a:spcAft>
                          <a:spcPts val="0"/>
                        </a:spcAft>
                        <a:buNone/>
                      </a:pPr>
                      <a:endParaRPr sz="1800"/>
                    </a:p>
                  </a:txBody>
                  <a:tcPr marL="91450" marR="91450" marT="45725" marB="45725">
                    <a:solidFill>
                      <a:srgbClr val="FAD1DA"/>
                    </a:solidFill>
                  </a:tcPr>
                </a:tc>
                <a:tc>
                  <a:txBody>
                    <a:bodyPr/>
                    <a:lstStyle/>
                    <a:p>
                      <a:pPr marL="0" marR="0" lvl="0" indent="0" algn="l" rtl="0">
                        <a:spcBef>
                          <a:spcPts val="0"/>
                        </a:spcBef>
                        <a:spcAft>
                          <a:spcPts val="0"/>
                        </a:spcAft>
                        <a:buNone/>
                      </a:pPr>
                      <a:endParaRPr sz="1800" dirty="0"/>
                    </a:p>
                  </a:txBody>
                  <a:tcPr marL="91450" marR="91450" marT="45725" marB="45725">
                    <a:solidFill>
                      <a:srgbClr val="FAD1DA"/>
                    </a:solidFill>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graphicFrame>
        <p:nvGraphicFramePr>
          <p:cNvPr id="428" name="Google Shape;428;p41"/>
          <p:cNvGraphicFramePr/>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3152625"/>
                <a:gridCol w="9039375"/>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MENGOTTI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29" name="Google Shape;429;p41"/>
          <p:cNvGraphicFramePr/>
          <p:nvPr>
            <p:extLst>
              <p:ext uri="{D42A27DB-BD31-4B8C-83A1-F6EECF244321}">
                <p14:modId xmlns:p14="http://schemas.microsoft.com/office/powerpoint/2010/main" val="4074428424"/>
              </p:ext>
            </p:extLst>
          </p:nvPr>
        </p:nvGraphicFramePr>
        <p:xfrm>
          <a:off x="3118104" y="832899"/>
          <a:ext cx="9073897" cy="6025101"/>
        </p:xfrm>
        <a:graphic>
          <a:graphicData uri="http://schemas.openxmlformats.org/drawingml/2006/table">
            <a:tbl>
              <a:tblPr firstRow="1" bandRow="1">
                <a:noFill/>
                <a:tableStyleId>{0E11DAA7-9F33-403E-99FB-BAC35A1AEA4F}</a:tableStyleId>
              </a:tblPr>
              <a:tblGrid>
                <a:gridCol w="2232488"/>
                <a:gridCol w="6841409"/>
              </a:tblGrid>
              <a:tr h="498077">
                <a:tc gridSpan="2">
                  <a:txBody>
                    <a:bodyPr/>
                    <a:lstStyle/>
                    <a:p>
                      <a:pPr marL="0" marR="0" lvl="0" indent="0" algn="ctr" rtl="0">
                        <a:spcBef>
                          <a:spcPts val="0"/>
                        </a:spcBef>
                        <a:spcAft>
                          <a:spcPts val="0"/>
                        </a:spcAft>
                        <a:buNone/>
                      </a:pPr>
                      <a:r>
                        <a:rPr lang="it-IT" sz="2800" dirty="0"/>
                        <a:t>2024-2025</a:t>
                      </a:r>
                      <a:endParaRPr dirty="0"/>
                    </a:p>
                  </a:txBody>
                  <a:tcPr marL="91450" marR="91450" marT="45725" marB="45725">
                    <a:solidFill>
                      <a:srgbClr val="F63790"/>
                    </a:solidFill>
                  </a:tcPr>
                </a:tc>
                <a:tc hMerge="1">
                  <a:txBody>
                    <a:bodyPr/>
                    <a:lstStyle/>
                    <a:p>
                      <a:endParaRPr lang="it-IT"/>
                    </a:p>
                  </a:txBody>
                  <a:tcPr/>
                </a:tc>
              </a:tr>
              <a:tr h="386151">
                <a:tc>
                  <a:txBody>
                    <a:bodyPr/>
                    <a:lstStyle/>
                    <a:p>
                      <a:pPr marL="0" marR="0" lvl="0" indent="0" algn="ctr" rtl="0">
                        <a:spcBef>
                          <a:spcPts val="0"/>
                        </a:spcBef>
                        <a:spcAft>
                          <a:spcPts val="0"/>
                        </a:spcAft>
                        <a:buNone/>
                      </a:pPr>
                      <a:r>
                        <a:rPr lang="it-IT" sz="1800" b="1">
                          <a:solidFill>
                            <a:srgbClr val="75053A"/>
                          </a:solidFill>
                          <a:latin typeface="Century Gothic"/>
                          <a:ea typeface="Century Gothic"/>
                          <a:cs typeface="Century Gothic"/>
                          <a:sym typeface="Century Gothic"/>
                        </a:rPr>
                        <a:t>CLASSI</a:t>
                      </a:r>
                      <a:endParaRPr/>
                    </a:p>
                  </a:txBody>
                  <a:tcPr marL="91450" marR="91450" marT="45725" marB="45725">
                    <a:lnB w="38100" cap="flat" cmpd="sng">
                      <a:solidFill>
                        <a:schemeClr val="lt1"/>
                      </a:solidFill>
                      <a:prstDash val="solid"/>
                      <a:round/>
                      <a:headEnd type="none" w="sm" len="sm"/>
                      <a:tailEnd type="none" w="sm" len="sm"/>
                    </a:lnB>
                    <a:solidFill>
                      <a:srgbClr val="FA77B6"/>
                    </a:solidFill>
                  </a:tcPr>
                </a:tc>
                <a:tc>
                  <a:txBody>
                    <a:bodyPr/>
                    <a:lstStyle/>
                    <a:p>
                      <a:pPr marL="0" marR="0" lvl="0" indent="0" algn="ctr" rtl="0">
                        <a:spcBef>
                          <a:spcPts val="0"/>
                        </a:spcBef>
                        <a:spcAft>
                          <a:spcPts val="0"/>
                        </a:spcAft>
                        <a:buNone/>
                      </a:pPr>
                      <a:r>
                        <a:rPr lang="it-IT" sz="1800" b="1">
                          <a:solidFill>
                            <a:srgbClr val="75053A"/>
                          </a:solidFill>
                          <a:latin typeface="Century Gothic"/>
                          <a:ea typeface="Century Gothic"/>
                          <a:cs typeface="Century Gothic"/>
                          <a:sym typeface="Century Gothic"/>
                        </a:rPr>
                        <a:t>DOCENTE</a:t>
                      </a:r>
                      <a:endParaRPr/>
                    </a:p>
                  </a:txBody>
                  <a:tcPr marL="91450" marR="91450" marT="45725" marB="45725">
                    <a:lnB w="38100" cap="flat" cmpd="sng">
                      <a:solidFill>
                        <a:schemeClr val="lt1"/>
                      </a:solidFill>
                      <a:prstDash val="solid"/>
                      <a:round/>
                      <a:headEnd type="none" w="sm" len="sm"/>
                      <a:tailEnd type="none" w="sm" len="sm"/>
                    </a:lnB>
                    <a:solidFill>
                      <a:srgbClr val="FA77B6"/>
                    </a:solidFill>
                  </a:tcPr>
                </a:tc>
              </a:tr>
              <a:tr h="351587">
                <a:tc>
                  <a:txBody>
                    <a:bodyPr/>
                    <a:lstStyle/>
                    <a:p>
                      <a:pPr marL="0" lvl="0" indent="0" algn="l" rtl="0">
                        <a:spcBef>
                          <a:spcPts val="0"/>
                        </a:spcBef>
                        <a:spcAft>
                          <a:spcPts val="0"/>
                        </a:spcAft>
                        <a:buNone/>
                      </a:pPr>
                      <a:r>
                        <a:rPr lang="it-IT" sz="1800"/>
                        <a:t>1A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c>
                  <a:txBody>
                    <a:bodyPr/>
                    <a:lstStyle/>
                    <a:p>
                      <a:pPr marL="0" marR="0" lvl="0" indent="0" algn="l" rtl="0">
                        <a:spcBef>
                          <a:spcPts val="0"/>
                        </a:spcBef>
                        <a:spcAft>
                          <a:spcPts val="0"/>
                        </a:spcAft>
                        <a:buNone/>
                      </a:pPr>
                      <a:r>
                        <a:rPr lang="it-IT" sz="1800"/>
                        <a:t>Alfieri Marina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Dattilo Luisa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51587">
                <a:tc>
                  <a:txBody>
                    <a:bodyPr/>
                    <a:lstStyle/>
                    <a:p>
                      <a:pPr marL="0" lvl="0" indent="0" algn="l" rtl="0">
                        <a:spcBef>
                          <a:spcPts val="0"/>
                        </a:spcBef>
                        <a:spcAft>
                          <a:spcPts val="0"/>
                        </a:spcAft>
                        <a:buNone/>
                      </a:pPr>
                      <a:r>
                        <a:rPr lang="it-IT" sz="1800"/>
                        <a:t>1B</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Clr>
                          <a:schemeClr val="dk1"/>
                        </a:buClr>
                        <a:buSzPts val="1100"/>
                        <a:buFont typeface="Arial"/>
                        <a:buNone/>
                      </a:pPr>
                      <a:r>
                        <a:rPr lang="it-IT" sz="1800"/>
                        <a:t>Faustini Veronica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lvl="0" indent="0" algn="l" rtl="0">
                        <a:spcBef>
                          <a:spcPts val="0"/>
                        </a:spcBef>
                        <a:spcAft>
                          <a:spcPts val="0"/>
                        </a:spcAft>
                        <a:buNone/>
                      </a:pP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dirty="0" err="1" smtClean="0"/>
                        <a:t>Fagidi</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a:t>1C</a:t>
                      </a:r>
                      <a:endParaRPr sz="1600">
                        <a:latin typeface="Century Gothic"/>
                        <a:ea typeface="Century Gothic"/>
                        <a:cs typeface="Century Gothic"/>
                        <a:sym typeface="Century Gothic"/>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dirty="0" smtClean="0"/>
                        <a:t>Lauria Diana</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a:txBody>
                  <a:tcPr marL="91450" marR="91450" marT="45725" marB="45725">
                    <a:lnT w="38100" cap="flat" cmpd="sng">
                      <a:solidFill>
                        <a:schemeClr val="lt1"/>
                      </a:solidFill>
                      <a:prstDash val="solid"/>
                      <a:round/>
                      <a:headEnd type="none" w="sm" len="sm"/>
                      <a:tailEnd type="none" w="sm" len="sm"/>
                    </a:lnT>
                    <a:solidFill>
                      <a:srgbClr val="FA77B6"/>
                    </a:solidFill>
                  </a:tcPr>
                </a:tc>
                <a:tc>
                  <a:txBody>
                    <a:bodyPr/>
                    <a:lstStyle/>
                    <a:p>
                      <a:pPr marL="0" marR="0" lvl="0" indent="0" algn="l" rtl="0">
                        <a:lnSpc>
                          <a:spcPct val="100000"/>
                        </a:lnSpc>
                        <a:spcBef>
                          <a:spcPts val="0"/>
                        </a:spcBef>
                        <a:spcAft>
                          <a:spcPts val="0"/>
                        </a:spcAft>
                        <a:buNone/>
                      </a:pPr>
                      <a:r>
                        <a:rPr lang="it-IT" sz="1800" dirty="0" err="1" smtClean="0"/>
                        <a:t>Giannandrea</a:t>
                      </a:r>
                      <a:r>
                        <a:rPr lang="it-IT" sz="1800" dirty="0" smtClean="0"/>
                        <a:t> Rita</a:t>
                      </a:r>
                      <a:endParaRPr sz="1800" dirty="0">
                        <a:latin typeface="Century Gothic"/>
                        <a:ea typeface="Century Gothic"/>
                        <a:cs typeface="Century Gothic"/>
                        <a:sym typeface="Century Gothic"/>
                      </a:endParaRPr>
                    </a:p>
                  </a:txBody>
                  <a:tcPr marL="91450" marR="91450" marT="45725" marB="45725">
                    <a:lnT w="38100" cap="flat" cmpd="sng">
                      <a:solidFill>
                        <a:schemeClr val="lt1"/>
                      </a:solidFill>
                      <a:prstDash val="solid"/>
                      <a:round/>
                      <a:headEnd type="none" w="sm" len="sm"/>
                      <a:tailEnd type="none" w="sm" len="sm"/>
                    </a:lnT>
                    <a:solidFill>
                      <a:srgbClr val="FA77B6"/>
                    </a:solidFill>
                  </a:tcPr>
                </a:tc>
              </a:tr>
              <a:tr h="351587">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2A</a:t>
                      </a:r>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t>Anelli </a:t>
                      </a:r>
                      <a:r>
                        <a:rPr lang="it-IT" sz="1800" dirty="0" smtClean="0"/>
                        <a:t>Barbara-</a:t>
                      </a:r>
                      <a:r>
                        <a:rPr lang="it-IT" sz="1800" dirty="0" err="1" smtClean="0"/>
                        <a:t>Leuzzi</a:t>
                      </a:r>
                      <a:r>
                        <a:rPr lang="it-IT" sz="1800" dirty="0" smtClean="0"/>
                        <a:t> Alessandra</a:t>
                      </a:r>
                      <a:endParaRPr sz="1800" dirty="0"/>
                    </a:p>
                  </a:txBody>
                  <a:tcPr marL="91450" marR="91450" marT="45725" marB="45725">
                    <a:solidFill>
                      <a:srgbClr val="FAD1DA"/>
                    </a:solidFill>
                  </a:tcPr>
                </a:tc>
              </a:tr>
              <a:tr h="351587">
                <a:tc>
                  <a:txBody>
                    <a:bodyPr/>
                    <a:lstStyle/>
                    <a:p>
                      <a:pPr marL="0" marR="0" lvl="0" indent="0" algn="l" rtl="0">
                        <a:spcBef>
                          <a:spcPts val="0"/>
                        </a:spcBef>
                        <a:spcAft>
                          <a:spcPts val="0"/>
                        </a:spcAft>
                        <a:buNone/>
                      </a:pPr>
                      <a:endParaRPr sz="160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t>Palma Gisella</a:t>
                      </a:r>
                      <a:endParaRPr sz="1800"/>
                    </a:p>
                  </a:txBody>
                  <a:tcPr marL="91450" marR="91450" marT="45725" marB="45725">
                    <a:lnB w="127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2C</a:t>
                      </a:r>
                      <a:endParaRPr dirty="0"/>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Torquarti Monica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dirty="0"/>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a:latin typeface="Century Gothic"/>
                          <a:ea typeface="Century Gothic"/>
                          <a:cs typeface="Century Gothic"/>
                          <a:sym typeface="Century Gothic"/>
                        </a:rPr>
                        <a:t>Capotosti Graziana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3A</a:t>
                      </a:r>
                      <a:endParaRPr/>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a:latin typeface="Century Gothic"/>
                          <a:ea typeface="Century Gothic"/>
                          <a:cs typeface="Century Gothic"/>
                          <a:sym typeface="Century Gothic"/>
                        </a:rPr>
                        <a:t>Palomba Annamaria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dirty="0"/>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spcBef>
                          <a:spcPts val="0"/>
                        </a:spcBef>
                        <a:spcAft>
                          <a:spcPts val="0"/>
                        </a:spcAft>
                        <a:buNone/>
                      </a:pPr>
                      <a:r>
                        <a:rPr lang="it-IT" sz="1800"/>
                        <a:t>Dallatomasina Cristina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3C</a:t>
                      </a:r>
                      <a:endParaRPr/>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a:t>Federici</a:t>
                      </a:r>
                      <a:endParaRPr sz="1800">
                        <a:latin typeface="Century Gothic"/>
                        <a:ea typeface="Century Gothic"/>
                        <a:cs typeface="Century Gothic"/>
                        <a:sym typeface="Century Gothic"/>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dirty="0"/>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dirty="0">
                          <a:latin typeface="Century Gothic"/>
                          <a:ea typeface="Century Gothic"/>
                          <a:cs typeface="Century Gothic"/>
                          <a:sym typeface="Century Gothic"/>
                        </a:rPr>
                        <a:t>Bellucci Michele</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title"/>
          </p:nvPr>
        </p:nvSpPr>
        <p:spPr>
          <a:xfrm>
            <a:off x="295422" y="872612"/>
            <a:ext cx="11704320"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178" name="Google Shape;178;p4"/>
          <p:cNvSpPr/>
          <p:nvPr/>
        </p:nvSpPr>
        <p:spPr>
          <a:xfrm>
            <a:off x="295422" y="3118832"/>
            <a:ext cx="3422836" cy="2088233"/>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600" b="1" i="0" u="none" strike="noStrike" cap="none">
                <a:solidFill>
                  <a:schemeClr val="dk1"/>
                </a:solidFill>
                <a:latin typeface="Century Gothic"/>
                <a:ea typeface="Century Gothic"/>
                <a:cs typeface="Century Gothic"/>
                <a:sym typeface="Century Gothic"/>
              </a:rPr>
              <a:t>Valorizzazione e potenziamento delle competenze linguistiche</a:t>
            </a:r>
            <a:endParaRPr/>
          </a:p>
        </p:txBody>
      </p:sp>
      <p:sp>
        <p:nvSpPr>
          <p:cNvPr id="179" name="Google Shape;179;p4"/>
          <p:cNvSpPr/>
          <p:nvPr/>
        </p:nvSpPr>
        <p:spPr>
          <a:xfrm>
            <a:off x="3915507" y="1874501"/>
            <a:ext cx="7825919" cy="4576893"/>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600"/>
              <a:buFont typeface="Arial"/>
              <a:buChar char="•"/>
            </a:pPr>
            <a:r>
              <a:rPr lang="it-IT" sz="1600">
                <a:solidFill>
                  <a:schemeClr val="dk1"/>
                </a:solidFill>
                <a:latin typeface="Century Gothic"/>
                <a:ea typeface="Century Gothic"/>
                <a:cs typeface="Century Gothic"/>
                <a:sym typeface="Century Gothic"/>
              </a:rPr>
              <a:t>Progetto Cambridge:</a:t>
            </a:r>
            <a:endParaRPr/>
          </a:p>
          <a:p>
            <a:pPr marL="0" marR="60325" lvl="0" indent="0" algn="just" rtl="0">
              <a:lnSpc>
                <a:spcPct val="150000"/>
              </a:lnSpc>
              <a:spcBef>
                <a:spcPts val="0"/>
              </a:spcBef>
              <a:spcAft>
                <a:spcPts val="0"/>
              </a:spcAft>
              <a:buNone/>
            </a:pPr>
            <a:r>
              <a:rPr lang="it-IT" sz="1600" b="1">
                <a:solidFill>
                  <a:srgbClr val="222222"/>
                </a:solidFill>
                <a:latin typeface="Century Gothic"/>
                <a:ea typeface="Century Gothic"/>
                <a:cs typeface="Century Gothic"/>
                <a:sym typeface="Century Gothic"/>
              </a:rPr>
              <a:t>    -Scuola primaria</a:t>
            </a:r>
            <a:r>
              <a:rPr lang="it-IT" sz="1600">
                <a:solidFill>
                  <a:srgbClr val="222222"/>
                </a:solidFill>
                <a:latin typeface="Century Gothic"/>
                <a:ea typeface="Century Gothic"/>
                <a:cs typeface="Century Gothic"/>
                <a:sym typeface="Century Gothic"/>
              </a:rPr>
              <a:t> per tutte le  </a:t>
            </a:r>
            <a:endParaRPr/>
          </a:p>
          <a:p>
            <a:pPr marL="0" marR="60325" lvl="0" indent="0" algn="just" rtl="0">
              <a:lnSpc>
                <a:spcPct val="150000"/>
              </a:lnSpc>
              <a:spcBef>
                <a:spcPts val="0"/>
              </a:spcBef>
              <a:spcAft>
                <a:spcPts val="0"/>
              </a:spcAft>
              <a:buNone/>
            </a:pPr>
            <a:r>
              <a:rPr lang="it-IT" sz="1600">
                <a:solidFill>
                  <a:srgbClr val="222222"/>
                </a:solidFill>
                <a:latin typeface="Century Gothic"/>
                <a:ea typeface="Century Gothic"/>
                <a:cs typeface="Century Gothic"/>
                <a:sym typeface="Century Gothic"/>
              </a:rPr>
              <a:t>     classi (English e Maths).  </a:t>
            </a:r>
            <a:endParaRPr/>
          </a:p>
          <a:p>
            <a:pPr marL="0" marR="60325" lvl="0" indent="0" algn="just" rtl="0">
              <a:lnSpc>
                <a:spcPct val="150000"/>
              </a:lnSpc>
              <a:spcBef>
                <a:spcPts val="0"/>
              </a:spcBef>
              <a:spcAft>
                <a:spcPts val="0"/>
              </a:spcAft>
              <a:buNone/>
            </a:pPr>
            <a:r>
              <a:rPr lang="it-IT" sz="1600" b="1">
                <a:solidFill>
                  <a:srgbClr val="222222"/>
                </a:solidFill>
                <a:latin typeface="Century Gothic"/>
                <a:ea typeface="Century Gothic"/>
                <a:cs typeface="Century Gothic"/>
                <a:sym typeface="Century Gothic"/>
              </a:rPr>
              <a:t>    -Scuola secondaria</a:t>
            </a:r>
            <a:r>
              <a:rPr lang="it-IT" sz="1600">
                <a:solidFill>
                  <a:srgbClr val="222222"/>
                </a:solidFill>
                <a:latin typeface="Century Gothic"/>
                <a:ea typeface="Century Gothic"/>
                <a:cs typeface="Century Gothic"/>
                <a:sym typeface="Century Gothic"/>
              </a:rPr>
              <a:t> </a:t>
            </a:r>
            <a:r>
              <a:rPr lang="it-IT" sz="1600" b="1">
                <a:solidFill>
                  <a:srgbClr val="222222"/>
                </a:solidFill>
                <a:latin typeface="Century Gothic"/>
                <a:ea typeface="Century Gothic"/>
                <a:cs typeface="Century Gothic"/>
                <a:sym typeface="Century Gothic"/>
              </a:rPr>
              <a:t>di</a:t>
            </a:r>
            <a:r>
              <a:rPr lang="it-IT" sz="1600">
                <a:solidFill>
                  <a:srgbClr val="222222"/>
                </a:solidFill>
                <a:latin typeface="Century Gothic"/>
                <a:ea typeface="Century Gothic"/>
                <a:cs typeface="Century Gothic"/>
                <a:sym typeface="Century Gothic"/>
              </a:rPr>
              <a:t> </a:t>
            </a:r>
            <a:r>
              <a:rPr lang="it-IT" sz="1600" b="1">
                <a:solidFill>
                  <a:srgbClr val="222222"/>
                </a:solidFill>
                <a:latin typeface="Century Gothic"/>
                <a:ea typeface="Century Gothic"/>
                <a:cs typeface="Century Gothic"/>
                <a:sym typeface="Century Gothic"/>
              </a:rPr>
              <a:t>I°</a:t>
            </a:r>
            <a:endParaRPr/>
          </a:p>
          <a:p>
            <a:pPr marL="0" marR="60325" lvl="0" indent="0" algn="just" rtl="0">
              <a:lnSpc>
                <a:spcPct val="150000"/>
              </a:lnSpc>
              <a:spcBef>
                <a:spcPts val="0"/>
              </a:spcBef>
              <a:spcAft>
                <a:spcPts val="0"/>
              </a:spcAft>
              <a:buNone/>
            </a:pPr>
            <a:r>
              <a:rPr lang="it-IT" sz="1600" b="1">
                <a:solidFill>
                  <a:srgbClr val="222222"/>
                </a:solidFill>
                <a:latin typeface="Century Gothic"/>
                <a:ea typeface="Century Gothic"/>
                <a:cs typeface="Century Gothic"/>
                <a:sym typeface="Century Gothic"/>
              </a:rPr>
              <a:t>     </a:t>
            </a:r>
            <a:r>
              <a:rPr lang="it-IT" sz="1600">
                <a:solidFill>
                  <a:srgbClr val="222222"/>
                </a:solidFill>
                <a:latin typeface="Century Gothic"/>
                <a:ea typeface="Century Gothic"/>
                <a:cs typeface="Century Gothic"/>
                <a:sym typeface="Century Gothic"/>
              </a:rPr>
              <a:t>Cambridge secondary (English e</a:t>
            </a:r>
            <a:endParaRPr/>
          </a:p>
          <a:p>
            <a:pPr marL="0" marR="60325" lvl="0" indent="0" algn="just" rtl="0">
              <a:lnSpc>
                <a:spcPct val="150000"/>
              </a:lnSpc>
              <a:spcBef>
                <a:spcPts val="0"/>
              </a:spcBef>
              <a:spcAft>
                <a:spcPts val="0"/>
              </a:spcAft>
              <a:buNone/>
            </a:pPr>
            <a:r>
              <a:rPr lang="it-IT" sz="1600">
                <a:solidFill>
                  <a:srgbClr val="222222"/>
                </a:solidFill>
                <a:latin typeface="Century Gothic"/>
                <a:ea typeface="Century Gothic"/>
                <a:cs typeface="Century Gothic"/>
                <a:sym typeface="Century Gothic"/>
              </a:rPr>
              <a:t>     Science, Arts, Global Perspective) </a:t>
            </a:r>
            <a:endParaRPr sz="160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600"/>
              <a:buFont typeface="Arial"/>
              <a:buChar char="•"/>
            </a:pPr>
            <a:r>
              <a:rPr lang="it-IT" sz="1600">
                <a:solidFill>
                  <a:schemeClr val="dk1"/>
                </a:solidFill>
                <a:latin typeface="Century Gothic"/>
                <a:ea typeface="Century Gothic"/>
                <a:cs typeface="Century Gothic"/>
                <a:sym typeface="Century Gothic"/>
              </a:rPr>
              <a:t>Erasmus Plus</a:t>
            </a:r>
            <a:endParaRPr/>
          </a:p>
          <a:p>
            <a:pPr marL="285750" marR="0" lvl="0" indent="-285750" algn="l" rtl="0">
              <a:lnSpc>
                <a:spcPct val="150000"/>
              </a:lnSpc>
              <a:spcBef>
                <a:spcPts val="0"/>
              </a:spcBef>
              <a:spcAft>
                <a:spcPts val="0"/>
              </a:spcAft>
              <a:buClr>
                <a:schemeClr val="dk1"/>
              </a:buClr>
              <a:buSzPts val="1600"/>
              <a:buFont typeface="Arial"/>
              <a:buChar char="•"/>
            </a:pPr>
            <a:r>
              <a:rPr lang="it-IT" sz="1600">
                <a:solidFill>
                  <a:schemeClr val="dk1"/>
                </a:solidFill>
                <a:latin typeface="Century Gothic"/>
                <a:ea typeface="Century Gothic"/>
                <a:cs typeface="Century Gothic"/>
                <a:sym typeface="Century Gothic"/>
              </a:rPr>
              <a:t>Progetti eTwinning</a:t>
            </a:r>
            <a:endParaRPr sz="160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600"/>
              <a:buFont typeface="Arial"/>
              <a:buChar char="•"/>
            </a:pPr>
            <a:r>
              <a:rPr lang="it-IT" sz="1600">
                <a:solidFill>
                  <a:schemeClr val="dk1"/>
                </a:solidFill>
                <a:latin typeface="Century Gothic"/>
                <a:ea typeface="Century Gothic"/>
                <a:cs typeface="Century Gothic"/>
                <a:sym typeface="Century Gothic"/>
              </a:rPr>
              <a:t>Gemellaggi Australia , Croazia e Grecia </a:t>
            </a:r>
            <a:endParaRPr/>
          </a:p>
          <a:p>
            <a:pPr marL="285750" marR="0" lvl="0" indent="-285750" algn="l" rtl="0">
              <a:lnSpc>
                <a:spcPct val="150000"/>
              </a:lnSpc>
              <a:spcBef>
                <a:spcPts val="0"/>
              </a:spcBef>
              <a:spcAft>
                <a:spcPts val="0"/>
              </a:spcAft>
              <a:buClr>
                <a:schemeClr val="dk1"/>
              </a:buClr>
              <a:buSzPts val="1600"/>
              <a:buFont typeface="Arial"/>
              <a:buChar char="•"/>
            </a:pPr>
            <a:r>
              <a:rPr lang="it-IT" sz="1600">
                <a:solidFill>
                  <a:schemeClr val="dk1"/>
                </a:solidFill>
                <a:latin typeface="Century Gothic"/>
                <a:ea typeface="Century Gothic"/>
                <a:cs typeface="Century Gothic"/>
                <a:sym typeface="Century Gothic"/>
              </a:rPr>
              <a:t>Progetto Bibliopoint (Sc.Primaria F. Aporti   e Sc. Sec. Di I°)</a:t>
            </a:r>
            <a:endParaRPr sz="1700">
              <a:solidFill>
                <a:schemeClr val="dk1"/>
              </a:solidFill>
              <a:latin typeface="Century Gothic"/>
              <a:ea typeface="Century Gothic"/>
              <a:cs typeface="Century Gothic"/>
              <a:sym typeface="Century Gothic"/>
            </a:endParaRPr>
          </a:p>
          <a:p>
            <a:pPr marL="285750" marR="0" lvl="0" indent="-177800" algn="l" rtl="0">
              <a:spcBef>
                <a:spcPts val="0"/>
              </a:spcBef>
              <a:spcAft>
                <a:spcPts val="0"/>
              </a:spcAft>
              <a:buClr>
                <a:schemeClr val="dk1"/>
              </a:buClr>
              <a:buSzPts val="1700"/>
              <a:buFont typeface="Arial"/>
              <a:buNone/>
            </a:pPr>
            <a:endParaRPr sz="17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700">
              <a:solidFill>
                <a:schemeClr val="dk1"/>
              </a:solidFill>
              <a:latin typeface="Century Gothic"/>
              <a:ea typeface="Century Gothic"/>
              <a:cs typeface="Century Gothic"/>
              <a:sym typeface="Century 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graphicFrame>
        <p:nvGraphicFramePr>
          <p:cNvPr id="434" name="Google Shape;434;p42"/>
          <p:cNvGraphicFramePr/>
          <p:nvPr>
            <p:extLst>
              <p:ext uri="{D42A27DB-BD31-4B8C-83A1-F6EECF244321}">
                <p14:modId xmlns:p14="http://schemas.microsoft.com/office/powerpoint/2010/main" val="3365163028"/>
              </p:ext>
            </p:extLst>
          </p:nvPr>
        </p:nvGraphicFramePr>
        <p:xfrm>
          <a:off x="0" y="906218"/>
          <a:ext cx="12179975" cy="5951792"/>
        </p:xfrm>
        <a:graphic>
          <a:graphicData uri="http://schemas.openxmlformats.org/drawingml/2006/table">
            <a:tbl>
              <a:tblPr firstRow="1" firstCol="1" bandRow="1">
                <a:noFill/>
                <a:tableStyleId>{786BDF94-1CCC-49DB-8AD0-1CCA35DFA441}</a:tableStyleId>
              </a:tblPr>
              <a:tblGrid>
                <a:gridCol w="3207225"/>
                <a:gridCol w="8972750"/>
              </a:tblGrid>
              <a:tr h="5951792">
                <a:tc>
                  <a:txBody>
                    <a:bodyPr/>
                    <a:lstStyle/>
                    <a:p>
                      <a:pPr marL="0" marR="0" lvl="0" indent="0" algn="ctr" rtl="0">
                        <a:spcBef>
                          <a:spcPts val="0"/>
                        </a:spcBef>
                        <a:spcAft>
                          <a:spcPts val="0"/>
                        </a:spcAft>
                        <a:buNone/>
                      </a:pPr>
                      <a:r>
                        <a:rPr lang="it-IT" sz="1900" dirty="0">
                          <a:solidFill>
                            <a:srgbClr val="C45DDA"/>
                          </a:solidFill>
                        </a:rPr>
                        <a:t>ASSEGNAZIONE DOCENTI ALLE CLASSI</a:t>
                      </a:r>
                      <a:endParaRPr dirty="0"/>
                    </a:p>
                    <a:p>
                      <a:pPr marL="0" marR="0" lvl="0" indent="0" algn="ctr" rtl="0">
                        <a:spcBef>
                          <a:spcPts val="0"/>
                        </a:spcBef>
                        <a:spcAft>
                          <a:spcPts val="0"/>
                        </a:spcAft>
                        <a:buNone/>
                      </a:pPr>
                      <a:r>
                        <a:rPr lang="it-IT" sz="1900" dirty="0">
                          <a:solidFill>
                            <a:srgbClr val="C45DDA"/>
                          </a:solidFill>
                        </a:rPr>
                        <a:t>SCUOLA PRIMARIA</a:t>
                      </a:r>
                      <a:endParaRPr dirty="0"/>
                    </a:p>
                    <a:p>
                      <a:pPr marL="0" marR="0" lvl="0" indent="0" algn="ctr" rtl="0">
                        <a:spcBef>
                          <a:spcPts val="0"/>
                        </a:spcBef>
                        <a:spcAft>
                          <a:spcPts val="0"/>
                        </a:spcAft>
                        <a:buNone/>
                      </a:pPr>
                      <a:r>
                        <a:rPr lang="it-IT" sz="1900" dirty="0">
                          <a:solidFill>
                            <a:srgbClr val="C45DDA"/>
                          </a:solidFill>
                        </a:rPr>
                        <a:t>MENGOTTI</a:t>
                      </a:r>
                      <a:endParaRPr dirty="0"/>
                    </a:p>
                    <a:p>
                      <a:pPr marL="0" marR="0" lvl="0" indent="0" algn="ctr" rtl="0">
                        <a:lnSpc>
                          <a:spcPct val="115000"/>
                        </a:lnSpc>
                        <a:spcBef>
                          <a:spcPts val="0"/>
                        </a:spcBef>
                        <a:spcAft>
                          <a:spcPts val="0"/>
                        </a:spcAft>
                        <a:buNone/>
                      </a:pPr>
                      <a:r>
                        <a:rPr lang="it-IT" sz="1000" dirty="0"/>
                        <a:t>     </a:t>
                      </a:r>
                      <a:endParaRPr dirty="0"/>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35" name="Google Shape;435;p42"/>
          <p:cNvGraphicFramePr/>
          <p:nvPr>
            <p:extLst>
              <p:ext uri="{D42A27DB-BD31-4B8C-83A1-F6EECF244321}">
                <p14:modId xmlns:p14="http://schemas.microsoft.com/office/powerpoint/2010/main" val="9067006"/>
              </p:ext>
            </p:extLst>
          </p:nvPr>
        </p:nvGraphicFramePr>
        <p:xfrm>
          <a:off x="3190001" y="906218"/>
          <a:ext cx="8925800" cy="5951783"/>
        </p:xfrm>
        <a:graphic>
          <a:graphicData uri="http://schemas.openxmlformats.org/drawingml/2006/table">
            <a:tbl>
              <a:tblPr firstRow="1" bandRow="1">
                <a:noFill/>
                <a:tableStyleId>{0E11DAA7-9F33-403E-99FB-BAC35A1AEA4F}</a:tableStyleId>
              </a:tblPr>
              <a:tblGrid>
                <a:gridCol w="3640178"/>
                <a:gridCol w="5285622"/>
              </a:tblGrid>
              <a:tr h="544205">
                <a:tc gridSpan="2">
                  <a:txBody>
                    <a:bodyPr/>
                    <a:lstStyle/>
                    <a:p>
                      <a:pPr marL="0" marR="0" lvl="0" indent="0" algn="ctr" rtl="0">
                        <a:spcBef>
                          <a:spcPts val="0"/>
                        </a:spcBef>
                        <a:spcAft>
                          <a:spcPts val="0"/>
                        </a:spcAft>
                        <a:buNone/>
                      </a:pPr>
                      <a:r>
                        <a:rPr lang="it-IT" sz="2600" dirty="0"/>
                        <a:t>2024-2025</a:t>
                      </a:r>
                      <a:endParaRPr dirty="0"/>
                    </a:p>
                  </a:txBody>
                  <a:tcPr marL="91450" marR="91450" marT="45725" marB="45725">
                    <a:solidFill>
                      <a:srgbClr val="F63790"/>
                    </a:solidFill>
                  </a:tcPr>
                </a:tc>
                <a:tc hMerge="1">
                  <a:txBody>
                    <a:bodyPr/>
                    <a:lstStyle/>
                    <a:p>
                      <a:endParaRPr lang="it-IT"/>
                    </a:p>
                  </a:txBody>
                  <a:tcPr/>
                </a:tc>
              </a:tr>
              <a:tr h="460259">
                <a:tc>
                  <a:txBody>
                    <a:bodyPr/>
                    <a:lstStyle/>
                    <a:p>
                      <a:pPr marL="0" marR="0" lvl="0" indent="0" algn="ctr" rtl="0">
                        <a:spcBef>
                          <a:spcPts val="0"/>
                        </a:spcBef>
                        <a:spcAft>
                          <a:spcPts val="0"/>
                        </a:spcAft>
                        <a:buNone/>
                      </a:pPr>
                      <a:r>
                        <a:rPr lang="it-IT" sz="1800" b="1">
                          <a:solidFill>
                            <a:srgbClr val="75053A"/>
                          </a:solidFill>
                          <a:latin typeface="Times New Roman"/>
                          <a:ea typeface="Times New Roman"/>
                          <a:cs typeface="Times New Roman"/>
                          <a:sym typeface="Times New Roman"/>
                        </a:rPr>
                        <a:t>CLASSI</a:t>
                      </a:r>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dirty="0">
                          <a:solidFill>
                            <a:srgbClr val="75053A"/>
                          </a:solidFill>
                        </a:rPr>
                        <a:t>DOCENTE</a:t>
                      </a:r>
                      <a:endParaRPr dirty="0"/>
                    </a:p>
                  </a:txBody>
                  <a:tcPr marL="91450" marR="91450" marT="45725" marB="45725">
                    <a:lnB w="12700" cap="flat" cmpd="sng">
                      <a:solidFill>
                        <a:schemeClr val="lt1"/>
                      </a:solidFill>
                      <a:prstDash val="solid"/>
                      <a:round/>
                      <a:headEnd type="none" w="sm" len="sm"/>
                      <a:tailEnd type="none" w="sm" len="sm"/>
                    </a:lnB>
                    <a:solidFill>
                      <a:srgbClr val="FA77B6"/>
                    </a:solidFill>
                  </a:tcPr>
                </a:tc>
              </a:tr>
              <a:tr h="415529">
                <a:tc>
                  <a:txBody>
                    <a:bodyPr/>
                    <a:lstStyle/>
                    <a:p>
                      <a:pPr marL="0" marR="0" lvl="0" indent="0" algn="l" rtl="0">
                        <a:spcBef>
                          <a:spcPts val="0"/>
                        </a:spcBef>
                        <a:spcAft>
                          <a:spcPts val="0"/>
                        </a:spcAft>
                        <a:buNone/>
                      </a:pPr>
                      <a:r>
                        <a:rPr lang="it-IT" sz="1600" dirty="0">
                          <a:latin typeface="Century Gothic"/>
                          <a:ea typeface="Century Gothic"/>
                          <a:cs typeface="Century Gothic"/>
                          <a:sym typeface="Century Gothic"/>
                        </a:rPr>
                        <a:t>4A</a:t>
                      </a:r>
                      <a:endParaRPr sz="1600" dirty="0"/>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err="1">
                          <a:latin typeface="Century Gothic"/>
                          <a:ea typeface="Century Gothic"/>
                          <a:cs typeface="Century Gothic"/>
                          <a:sym typeface="Century Gothic"/>
                        </a:rPr>
                        <a:t>Scaperrotta</a:t>
                      </a:r>
                      <a:r>
                        <a:rPr lang="it-IT" sz="1600" dirty="0">
                          <a:latin typeface="Century Gothic"/>
                          <a:ea typeface="Century Gothic"/>
                          <a:cs typeface="Century Gothic"/>
                          <a:sym typeface="Century Gothic"/>
                        </a:rPr>
                        <a:t> Ivana</a:t>
                      </a:r>
                      <a:endParaRPr sz="16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415529">
                <a:tc>
                  <a:txBody>
                    <a:bodyPr/>
                    <a:lstStyle/>
                    <a:p>
                      <a:pPr marL="0" marR="0" lvl="0" indent="0" algn="l" rtl="0">
                        <a:spcBef>
                          <a:spcPts val="0"/>
                        </a:spcBef>
                        <a:spcAft>
                          <a:spcPts val="0"/>
                        </a:spcAft>
                        <a:buNone/>
                      </a:pPr>
                      <a:r>
                        <a:rPr lang="it-IT" sz="1600" dirty="0"/>
                        <a:t>4A/4C</a:t>
                      </a:r>
                      <a:endParaRPr sz="1600" dirty="0">
                        <a:latin typeface="Century Gothic"/>
                        <a:ea typeface="Century Gothic"/>
                        <a:cs typeface="Century Gothic"/>
                        <a:sym typeface="Century Gothic"/>
                      </a:endParaRPr>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a:latin typeface="Century Gothic"/>
                          <a:ea typeface="Century Gothic"/>
                          <a:cs typeface="Century Gothic"/>
                          <a:sym typeface="Century Gothic"/>
                        </a:rPr>
                        <a:t>Di Foggia Mariella</a:t>
                      </a:r>
                      <a:endParaRPr sz="16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5529">
                <a:tc>
                  <a:txBody>
                    <a:bodyPr/>
                    <a:lstStyle/>
                    <a:p>
                      <a:pPr marL="0" marR="0" lvl="0" indent="0" algn="l" rtl="0">
                        <a:spcBef>
                          <a:spcPts val="0"/>
                        </a:spcBef>
                        <a:spcAft>
                          <a:spcPts val="0"/>
                        </a:spcAft>
                        <a:buNone/>
                      </a:pPr>
                      <a:r>
                        <a:rPr lang="it-IT" sz="1600" dirty="0">
                          <a:latin typeface="Century Gothic"/>
                          <a:ea typeface="Century Gothic"/>
                          <a:cs typeface="Century Gothic"/>
                          <a:sym typeface="Century Gothic"/>
                        </a:rPr>
                        <a:t>4C</a:t>
                      </a:r>
                      <a:endParaRPr sz="1600" dirty="0"/>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Font typeface="Century Gothic"/>
                        <a:buNone/>
                      </a:pPr>
                      <a:r>
                        <a:rPr lang="it-IT" sz="1600" dirty="0">
                          <a:latin typeface="Century Gothic"/>
                          <a:ea typeface="Century Gothic"/>
                          <a:cs typeface="Century Gothic"/>
                          <a:sym typeface="Century Gothic"/>
                        </a:rPr>
                        <a:t>D’Andrea Rosa</a:t>
                      </a:r>
                      <a:endParaRPr sz="16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5529">
                <a:tc>
                  <a:txBody>
                    <a:bodyPr/>
                    <a:lstStyle/>
                    <a:p>
                      <a:pPr marL="0" marR="0" lvl="0" indent="0" algn="l" rtl="0">
                        <a:spcBef>
                          <a:spcPts val="0"/>
                        </a:spcBef>
                        <a:spcAft>
                          <a:spcPts val="0"/>
                        </a:spcAft>
                        <a:buNone/>
                      </a:pPr>
                      <a:endParaRPr sz="1600" dirty="0">
                        <a:latin typeface="Century Gothic"/>
                        <a:ea typeface="Century Gothic"/>
                        <a:cs typeface="Century Gothic"/>
                        <a:sym typeface="Century Gothic"/>
                      </a:endParaRPr>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a:latin typeface="Century Gothic"/>
                          <a:ea typeface="Century Gothic"/>
                          <a:cs typeface="Century Gothic"/>
                          <a:sym typeface="Century Gothic"/>
                        </a:rPr>
                        <a:t>De Angelis Daniela</a:t>
                      </a:r>
                      <a:endParaRPr sz="16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5529">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5</a:t>
                      </a:r>
                      <a:r>
                        <a:rPr lang="it-IT" sz="1600"/>
                        <a:t>A</a:t>
                      </a:r>
                      <a:endParaRPr sz="1600"/>
                    </a:p>
                  </a:txBody>
                  <a:tcPr marL="91450" marR="91450" marT="45725" marB="45725">
                    <a:solidFill>
                      <a:srgbClr val="FAD1DA"/>
                    </a:solidFill>
                  </a:tcPr>
                </a:tc>
                <a:tc>
                  <a:txBody>
                    <a:bodyPr/>
                    <a:lstStyle/>
                    <a:p>
                      <a:pPr marL="0" lvl="0" indent="0" algn="l" rtl="0">
                        <a:spcBef>
                          <a:spcPts val="0"/>
                        </a:spcBef>
                        <a:spcAft>
                          <a:spcPts val="0"/>
                        </a:spcAft>
                        <a:buClr>
                          <a:schemeClr val="dk1"/>
                        </a:buClr>
                        <a:buSzPts val="1600"/>
                        <a:buFont typeface="Century Gothic"/>
                        <a:buNone/>
                      </a:pPr>
                      <a:r>
                        <a:rPr lang="it-IT" sz="1600" dirty="0" err="1"/>
                        <a:t>Taravella</a:t>
                      </a:r>
                      <a:r>
                        <a:rPr lang="it-IT" sz="1600" dirty="0"/>
                        <a:t> Tiziana</a:t>
                      </a:r>
                      <a:endParaRPr sz="1600" dirty="0"/>
                    </a:p>
                  </a:txBody>
                  <a:tcPr marL="91450" marR="91450" marT="45725" marB="45725">
                    <a:lnT w="12700" cap="flat" cmpd="sng">
                      <a:solidFill>
                        <a:schemeClr val="lt1"/>
                      </a:solidFill>
                      <a:prstDash val="solid"/>
                      <a:round/>
                      <a:headEnd type="none" w="sm" len="sm"/>
                      <a:tailEnd type="none" w="sm" len="sm"/>
                    </a:lnT>
                    <a:solidFill>
                      <a:srgbClr val="FAD1DA"/>
                    </a:solidFill>
                  </a:tcPr>
                </a:tc>
              </a:tr>
              <a:tr h="415529">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5A/5C</a:t>
                      </a:r>
                      <a:endParaRPr sz="160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600" dirty="0"/>
                        <a:t>Cerro  Dora</a:t>
                      </a:r>
                      <a:endParaRPr sz="1600" dirty="0"/>
                    </a:p>
                  </a:txBody>
                  <a:tcPr marL="91450" marR="91450" marT="45725" marB="45725">
                    <a:solidFill>
                      <a:srgbClr val="FA77B6"/>
                    </a:solidFill>
                  </a:tcPr>
                </a:tc>
              </a:tr>
              <a:tr h="415529">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5C</a:t>
                      </a:r>
                      <a:endParaRPr sz="1600"/>
                    </a:p>
                  </a:txBody>
                  <a:tcPr marL="91450" marR="91450" marT="45725" marB="45725">
                    <a:solidFill>
                      <a:srgbClr val="FAD1DA"/>
                    </a:solidFill>
                  </a:tcPr>
                </a:tc>
                <a:tc>
                  <a:txBody>
                    <a:bodyPr/>
                    <a:lstStyle/>
                    <a:p>
                      <a:pPr marL="0" lvl="0" indent="0" algn="l" rtl="0">
                        <a:spcBef>
                          <a:spcPts val="0"/>
                        </a:spcBef>
                        <a:spcAft>
                          <a:spcPts val="0"/>
                        </a:spcAft>
                        <a:buClr>
                          <a:schemeClr val="dk1"/>
                        </a:buClr>
                        <a:buSzPts val="1600"/>
                        <a:buFont typeface="Century Gothic"/>
                        <a:buNone/>
                      </a:pPr>
                      <a:r>
                        <a:rPr lang="it-IT" sz="1600" dirty="0"/>
                        <a:t>De Vito Katia</a:t>
                      </a:r>
                      <a:endParaRPr sz="1600" dirty="0"/>
                    </a:p>
                  </a:txBody>
                  <a:tcPr marL="91450" marR="91450" marT="45725" marB="45725">
                    <a:solidFill>
                      <a:srgbClr val="FAD1DA"/>
                    </a:solidFill>
                  </a:tcPr>
                </a:tc>
              </a:tr>
              <a:tr h="415529">
                <a:tc>
                  <a:txBody>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600" dirty="0"/>
                        <a:t>Fabiani Nicole</a:t>
                      </a:r>
                      <a:endParaRPr sz="1600" dirty="0"/>
                    </a:p>
                  </a:txBody>
                  <a:tcPr marL="91450" marR="91450" marT="45725" marB="45725">
                    <a:solidFill>
                      <a:srgbClr val="FA77B6"/>
                    </a:solidFill>
                  </a:tcPr>
                </a:tc>
              </a:tr>
              <a:tr h="415529">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1A/1C/1D/2A/2C/3A/3C</a:t>
                      </a:r>
                      <a:endParaRPr sz="1600"/>
                    </a:p>
                  </a:txBody>
                  <a:tcPr marL="91450" marR="91450" marT="45725" marB="45725">
                    <a:solidFill>
                      <a:srgbClr val="FAD1DA"/>
                    </a:solidFill>
                  </a:tcPr>
                </a:tc>
                <a:tc>
                  <a:txBody>
                    <a:bodyPr/>
                    <a:lstStyle/>
                    <a:p>
                      <a:pPr marL="0" marR="0" lvl="0" indent="0" algn="l" rtl="0">
                        <a:spcBef>
                          <a:spcPts val="0"/>
                        </a:spcBef>
                        <a:spcAft>
                          <a:spcPts val="0"/>
                        </a:spcAft>
                        <a:buNone/>
                      </a:pPr>
                      <a:r>
                        <a:rPr lang="it-IT" sz="1600" dirty="0" err="1">
                          <a:latin typeface="Century Gothic"/>
                          <a:ea typeface="Century Gothic"/>
                          <a:cs typeface="Century Gothic"/>
                          <a:sym typeface="Century Gothic"/>
                        </a:rPr>
                        <a:t>Mayerà</a:t>
                      </a:r>
                      <a:r>
                        <a:rPr lang="it-IT" sz="1600" dirty="0">
                          <a:latin typeface="Century Gothic"/>
                          <a:ea typeface="Century Gothic"/>
                          <a:cs typeface="Century Gothic"/>
                          <a:sym typeface="Century Gothic"/>
                        </a:rPr>
                        <a:t> Massimiliano (motoria)</a:t>
                      </a:r>
                      <a:endParaRPr sz="1600" dirty="0"/>
                    </a:p>
                  </a:txBody>
                  <a:tcPr marL="91450" marR="91450" marT="45725" marB="45725">
                    <a:solidFill>
                      <a:srgbClr val="FAD1DA"/>
                    </a:solidFill>
                  </a:tcPr>
                </a:tc>
              </a:tr>
              <a:tr h="415529">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4A/4C/5</a:t>
                      </a:r>
                      <a:r>
                        <a:rPr lang="it-IT" sz="1600" dirty="0" smtClean="0"/>
                        <a:t>A</a:t>
                      </a:r>
                      <a:r>
                        <a:rPr lang="it-IT" sz="1600" dirty="0" smtClean="0">
                          <a:latin typeface="Century Gothic"/>
                          <a:ea typeface="Century Gothic"/>
                          <a:cs typeface="Century Gothic"/>
                          <a:sym typeface="Century Gothic"/>
                        </a:rPr>
                        <a:t>/5C</a:t>
                      </a:r>
                      <a:endParaRPr sz="1600" dirty="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a:t>Morelli Salvatore</a:t>
                      </a:r>
                      <a:r>
                        <a:rPr lang="it-IT" sz="1600" dirty="0">
                          <a:latin typeface="Century Gothic"/>
                          <a:ea typeface="Century Gothic"/>
                          <a:cs typeface="Century Gothic"/>
                          <a:sym typeface="Century Gothic"/>
                        </a:rPr>
                        <a:t> (motoria)</a:t>
                      </a:r>
                      <a:endParaRPr sz="1600" dirty="0"/>
                    </a:p>
                  </a:txBody>
                  <a:tcPr marL="91450" marR="91450" marT="45725" marB="45725">
                    <a:solidFill>
                      <a:srgbClr val="FA77B6"/>
                    </a:solidFill>
                  </a:tcPr>
                </a:tc>
              </a:tr>
              <a:tr h="37650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Tutte le classi</a:t>
                      </a:r>
                      <a:endParaRPr sz="160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a:t>Iacono Giuseppe</a:t>
                      </a:r>
                      <a:r>
                        <a:rPr lang="it-IT" sz="1600" dirty="0">
                          <a:latin typeface="Century Gothic"/>
                          <a:ea typeface="Century Gothic"/>
                          <a:cs typeface="Century Gothic"/>
                          <a:sym typeface="Century Gothic"/>
                        </a:rPr>
                        <a:t> (I.R.C.)</a:t>
                      </a:r>
                      <a:endParaRPr sz="1600" dirty="0"/>
                    </a:p>
                  </a:txBody>
                  <a:tcPr marL="91450" marR="91450" marT="45725" marB="45725">
                    <a:solidFill>
                      <a:srgbClr val="FAD1DA"/>
                    </a:solidFill>
                  </a:tcPr>
                </a:tc>
              </a:tr>
              <a:tr h="415529">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1A/1C/3A/4A</a:t>
                      </a:r>
                      <a:endParaRPr sz="1600" dirty="0"/>
                    </a:p>
                  </a:txBody>
                  <a:tcPr marL="91450" marR="91450" marT="45725" marB="45725">
                    <a:solidFill>
                      <a:srgbClr val="FA77B6"/>
                    </a:solidFill>
                  </a:tcPr>
                </a:tc>
                <a:tc>
                  <a:txBody>
                    <a:bodyPr/>
                    <a:lstStyle/>
                    <a:p>
                      <a:pPr marL="0" marR="0" lvl="0" indent="0" algn="l" rtl="0">
                        <a:spcBef>
                          <a:spcPts val="0"/>
                        </a:spcBef>
                        <a:spcAft>
                          <a:spcPts val="0"/>
                        </a:spcAft>
                        <a:buNone/>
                      </a:pPr>
                      <a:r>
                        <a:rPr lang="it-IT" sz="1600" dirty="0" err="1">
                          <a:latin typeface="Century Gothic"/>
                          <a:ea typeface="Century Gothic"/>
                          <a:cs typeface="Century Gothic"/>
                          <a:sym typeface="Century Gothic"/>
                        </a:rPr>
                        <a:t>Dallatommasina</a:t>
                      </a:r>
                      <a:r>
                        <a:rPr lang="it-IT" sz="1600" dirty="0">
                          <a:latin typeface="Century Gothic"/>
                          <a:ea typeface="Century Gothic"/>
                          <a:cs typeface="Century Gothic"/>
                          <a:sym typeface="Century Gothic"/>
                        </a:rPr>
                        <a:t> Cristina (inglese)</a:t>
                      </a:r>
                      <a:endParaRPr sz="1600" dirty="0"/>
                    </a:p>
                  </a:txBody>
                  <a:tcPr marL="91450" marR="91450" marT="45725" marB="45725">
                    <a:solidFill>
                      <a:srgbClr val="FA77B6"/>
                    </a:solidFill>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graphicFrame>
        <p:nvGraphicFramePr>
          <p:cNvPr id="440" name="Google Shape;440;p43"/>
          <p:cNvGraphicFramePr/>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3057100"/>
                <a:gridCol w="9134900"/>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MENGOTTI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41" name="Google Shape;441;p43"/>
          <p:cNvGraphicFramePr/>
          <p:nvPr>
            <p:extLst>
              <p:ext uri="{D42A27DB-BD31-4B8C-83A1-F6EECF244321}">
                <p14:modId xmlns:p14="http://schemas.microsoft.com/office/powerpoint/2010/main" val="588325581"/>
              </p:ext>
            </p:extLst>
          </p:nvPr>
        </p:nvGraphicFramePr>
        <p:xfrm>
          <a:off x="3037449" y="925951"/>
          <a:ext cx="9154551" cy="5932049"/>
        </p:xfrm>
        <a:graphic>
          <a:graphicData uri="http://schemas.openxmlformats.org/drawingml/2006/table">
            <a:tbl>
              <a:tblPr firstRow="1" bandRow="1">
                <a:noFill/>
                <a:tableStyleId>{0E11DAA7-9F33-403E-99FB-BAC35A1AEA4F}</a:tableStyleId>
              </a:tblPr>
              <a:tblGrid>
                <a:gridCol w="3390025"/>
                <a:gridCol w="5764526"/>
              </a:tblGrid>
              <a:tr h="611465">
                <a:tc gridSpan="2">
                  <a:txBody>
                    <a:bodyPr/>
                    <a:lstStyle/>
                    <a:p>
                      <a:pPr marL="0" marR="0" lvl="0" indent="0" algn="ctr" rtl="0">
                        <a:spcBef>
                          <a:spcPts val="0"/>
                        </a:spcBef>
                        <a:spcAft>
                          <a:spcPts val="0"/>
                        </a:spcAft>
                        <a:buNone/>
                      </a:pPr>
                      <a:r>
                        <a:rPr lang="it-IT" sz="2600" dirty="0"/>
                        <a:t>2024-2025</a:t>
                      </a:r>
                      <a:endParaRPr dirty="0"/>
                    </a:p>
                  </a:txBody>
                  <a:tcPr marL="91450" marR="91450" marT="45725" marB="45725">
                    <a:solidFill>
                      <a:srgbClr val="F63790"/>
                    </a:solidFill>
                  </a:tcPr>
                </a:tc>
                <a:tc hMerge="1">
                  <a:txBody>
                    <a:bodyPr/>
                    <a:lstStyle/>
                    <a:p>
                      <a:endParaRPr lang="it-IT"/>
                    </a:p>
                  </a:txBody>
                  <a:tcPr/>
                </a:tc>
              </a:tr>
              <a:tr h="525456">
                <a:tc gridSpan="2">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SOSTEGNO</a:t>
                      </a:r>
                      <a:endParaRPr/>
                    </a:p>
                  </a:txBody>
                  <a:tcPr marL="91450" marR="91450" marT="45725" marB="45725">
                    <a:solidFill>
                      <a:srgbClr val="FA77B6"/>
                    </a:solidFill>
                  </a:tcPr>
                </a:tc>
                <a:tc hMerge="1">
                  <a:txBody>
                    <a:bodyPr/>
                    <a:lstStyle/>
                    <a:p>
                      <a:endParaRPr lang="it-IT"/>
                    </a:p>
                  </a:txBody>
                  <a:tcPr/>
                </a:tc>
              </a:tr>
              <a:tr h="525456">
                <a:tc>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CLASSI</a:t>
                      </a:r>
                      <a:endParaRPr/>
                    </a:p>
                  </a:txBody>
                  <a:tcPr marL="91450" marR="91450" marT="45725" marB="45725">
                    <a:solidFill>
                      <a:srgbClr val="FAD1DA"/>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1A</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a:t>Liguori Sonia</a:t>
                      </a:r>
                      <a:endParaRPr/>
                    </a:p>
                  </a:txBody>
                  <a:tcPr marL="91450" marR="91450" marT="45725" marB="45725">
                    <a:solidFill>
                      <a:srgbClr val="FA77B6"/>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1</a:t>
                      </a:r>
                      <a:r>
                        <a:rPr lang="it-IT" sz="1800"/>
                        <a:t>B</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a:t>Valeri Francesca</a:t>
                      </a:r>
                      <a:endParaRPr/>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2A</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dirty="0" smtClean="0">
                          <a:latin typeface="Century Gothic"/>
                          <a:ea typeface="Century Gothic"/>
                          <a:cs typeface="Century Gothic"/>
                          <a:sym typeface="Century Gothic"/>
                        </a:rPr>
                        <a:t>Mariotti Silvia</a:t>
                      </a:r>
                      <a:endParaRPr sz="1800" dirty="0">
                        <a:latin typeface="Century Gothic"/>
                        <a:ea typeface="Century Gothic"/>
                        <a:cs typeface="Century Gothic"/>
                        <a:sym typeface="Century Gothic"/>
                      </a:endParaRPr>
                    </a:p>
                  </a:txBody>
                  <a:tcPr marL="91450" marR="91450" marT="45725" marB="45725">
                    <a:solidFill>
                      <a:srgbClr val="FA77B6"/>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2C</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dirty="0" err="1" smtClean="0"/>
                        <a:t>Coratti</a:t>
                      </a:r>
                      <a:r>
                        <a:rPr lang="it-IT" sz="1800" dirty="0" smtClean="0"/>
                        <a:t> Elisabetta</a:t>
                      </a:r>
                      <a:endParaRPr dirty="0"/>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3A</a:t>
                      </a:r>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err="1" smtClean="0"/>
                        <a:t>Salamida</a:t>
                      </a:r>
                      <a:r>
                        <a:rPr lang="it-IT" sz="1800" dirty="0" smtClean="0"/>
                        <a:t> </a:t>
                      </a:r>
                      <a:r>
                        <a:rPr lang="it-IT" sz="1800" dirty="0" err="1" smtClean="0"/>
                        <a:t>Marinicla</a:t>
                      </a:r>
                      <a:endParaRPr dirty="0"/>
                    </a:p>
                  </a:txBody>
                  <a:tcPr marL="91450" marR="91450" marT="45725" marB="45725">
                    <a:solidFill>
                      <a:srgbClr val="FA77B6"/>
                    </a:solidFill>
                  </a:tcPr>
                </a:tc>
              </a:tr>
              <a:tr h="474408">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3</a:t>
                      </a:r>
                      <a:r>
                        <a:rPr lang="it-IT" sz="1800"/>
                        <a:t>C</a:t>
                      </a:r>
                      <a:endParaRPr/>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a:t>Bracciano</a:t>
                      </a:r>
                      <a:endParaRPr sz="1800" dirty="0"/>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t>4A</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dirty="0" err="1" smtClean="0"/>
                        <a:t>Spizuoco</a:t>
                      </a:r>
                      <a:r>
                        <a:rPr lang="it-IT" sz="1800" dirty="0" smtClean="0"/>
                        <a:t> Sabrina</a:t>
                      </a:r>
                      <a:endParaRPr sz="1800" dirty="0"/>
                    </a:p>
                  </a:txBody>
                  <a:tcPr marL="91450" marR="91450" marT="45725" marB="45725">
                    <a:solidFill>
                      <a:srgbClr val="FA77B6"/>
                    </a:solidFill>
                  </a:tcPr>
                </a:tc>
              </a:tr>
              <a:tr h="474408">
                <a:tc>
                  <a:txBody>
                    <a:bodyPr/>
                    <a:lstStyle/>
                    <a:p>
                      <a:pPr marL="0" marR="0" lvl="0" indent="0" algn="l" rtl="0">
                        <a:spcBef>
                          <a:spcPts val="0"/>
                        </a:spcBef>
                        <a:spcAft>
                          <a:spcPts val="0"/>
                        </a:spcAft>
                        <a:buNone/>
                      </a:pPr>
                      <a:r>
                        <a:rPr lang="it-IT" sz="1800"/>
                        <a:t>4C</a:t>
                      </a:r>
                      <a:endParaRPr sz="180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err="1" smtClean="0"/>
                        <a:t>Macioce</a:t>
                      </a:r>
                      <a:r>
                        <a:rPr lang="it-IT" sz="1800" dirty="0" smtClean="0"/>
                        <a:t> Cinzia</a:t>
                      </a:r>
                      <a:endParaRPr sz="1800" dirty="0"/>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t>5</a:t>
                      </a:r>
                      <a:r>
                        <a:rPr lang="it-IT" sz="1800">
                          <a:latin typeface="Century Gothic"/>
                          <a:ea typeface="Century Gothic"/>
                          <a:cs typeface="Century Gothic"/>
                          <a:sym typeface="Century Gothic"/>
                        </a:rPr>
                        <a:t>A</a:t>
                      </a:r>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a:t>Flavoni Beatrice</a:t>
                      </a:r>
                      <a:endParaRPr dirty="0"/>
                    </a:p>
                  </a:txBody>
                  <a:tcPr marL="91450" marR="91450" marT="45725" marB="45725">
                    <a:solidFill>
                      <a:srgbClr val="FA77B6"/>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graphicFrame>
        <p:nvGraphicFramePr>
          <p:cNvPr id="446" name="Google Shape;446;p44"/>
          <p:cNvGraphicFramePr/>
          <p:nvPr/>
        </p:nvGraphicFramePr>
        <p:xfrm>
          <a:off x="0" y="1419728"/>
          <a:ext cx="12192000" cy="5438275"/>
        </p:xfrm>
        <a:graphic>
          <a:graphicData uri="http://schemas.openxmlformats.org/drawingml/2006/table">
            <a:tbl>
              <a:tblPr firstRow="1" firstCol="1" bandRow="1">
                <a:noFill/>
                <a:tableStyleId>{786BDF94-1CCC-49DB-8AD0-1CCA35DFA441}</a:tableStyleId>
              </a:tblPr>
              <a:tblGrid>
                <a:gridCol w="3101000"/>
                <a:gridCol w="9091000"/>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MENGOTTI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47" name="Google Shape;447;p44"/>
          <p:cNvGraphicFramePr/>
          <p:nvPr>
            <p:extLst>
              <p:ext uri="{D42A27DB-BD31-4B8C-83A1-F6EECF244321}">
                <p14:modId xmlns:p14="http://schemas.microsoft.com/office/powerpoint/2010/main" val="2130655890"/>
              </p:ext>
            </p:extLst>
          </p:nvPr>
        </p:nvGraphicFramePr>
        <p:xfrm>
          <a:off x="3095600" y="889376"/>
          <a:ext cx="9096400" cy="5968626"/>
        </p:xfrm>
        <a:graphic>
          <a:graphicData uri="http://schemas.openxmlformats.org/drawingml/2006/table">
            <a:tbl>
              <a:tblPr firstRow="1" bandRow="1">
                <a:noFill/>
                <a:tableStyleId>{0E11DAA7-9F33-403E-99FB-BAC35A1AEA4F}</a:tableStyleId>
              </a:tblPr>
              <a:tblGrid>
                <a:gridCol w="3240950"/>
                <a:gridCol w="5855450"/>
              </a:tblGrid>
              <a:tr h="615235">
                <a:tc gridSpan="2">
                  <a:txBody>
                    <a:bodyPr/>
                    <a:lstStyle/>
                    <a:p>
                      <a:pPr marL="0" marR="0" lvl="0" indent="0" algn="ctr" rtl="0">
                        <a:spcBef>
                          <a:spcPts val="0"/>
                        </a:spcBef>
                        <a:spcAft>
                          <a:spcPts val="0"/>
                        </a:spcAft>
                        <a:buNone/>
                      </a:pPr>
                      <a:r>
                        <a:rPr lang="it-IT" sz="2600" dirty="0"/>
                        <a:t>2024-2025</a:t>
                      </a:r>
                      <a:endParaRPr dirty="0"/>
                    </a:p>
                  </a:txBody>
                  <a:tcPr marL="91450" marR="91450" marT="45725" marB="45725">
                    <a:solidFill>
                      <a:srgbClr val="F63790"/>
                    </a:solidFill>
                  </a:tcPr>
                </a:tc>
                <a:tc hMerge="1">
                  <a:txBody>
                    <a:bodyPr/>
                    <a:lstStyle/>
                    <a:p>
                      <a:endParaRPr lang="it-IT"/>
                    </a:p>
                  </a:txBody>
                  <a:tcPr/>
                </a:tc>
              </a:tr>
              <a:tr h="528697">
                <a:tc gridSpan="2">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SOSTEGNO</a:t>
                      </a:r>
                      <a:endParaRPr/>
                    </a:p>
                  </a:txBody>
                  <a:tcPr marL="91450" marR="91450" marT="45725" marB="45725">
                    <a:solidFill>
                      <a:srgbClr val="FA77B6"/>
                    </a:solidFill>
                  </a:tcPr>
                </a:tc>
                <a:tc hMerge="1">
                  <a:txBody>
                    <a:bodyPr/>
                    <a:lstStyle/>
                    <a:p>
                      <a:endParaRPr lang="it-IT"/>
                    </a:p>
                  </a:txBody>
                  <a:tcPr/>
                </a:tc>
              </a:tr>
              <a:tr h="528697">
                <a:tc>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CLASSI</a:t>
                      </a:r>
                      <a:endParaRPr/>
                    </a:p>
                  </a:txBody>
                  <a:tcPr marL="91450" marR="91450" marT="45725" marB="45725">
                    <a:solidFill>
                      <a:srgbClr val="FAD1DA"/>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D1DA"/>
                    </a:solidFill>
                  </a:tcPr>
                </a:tc>
              </a:tr>
              <a:tr h="477333">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5</a:t>
                      </a:r>
                      <a:r>
                        <a:rPr lang="it-IT" sz="1800">
                          <a:latin typeface="Century Gothic"/>
                          <a:ea typeface="Century Gothic"/>
                          <a:cs typeface="Century Gothic"/>
                          <a:sym typeface="Century Gothic"/>
                        </a:rPr>
                        <a:t>C</a:t>
                      </a:r>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Casali Roberta</a:t>
                      </a:r>
                      <a:endParaRPr/>
                    </a:p>
                  </a:txBody>
                  <a:tcPr marL="91450" marR="91450" marT="45725" marB="45725">
                    <a:solidFill>
                      <a:srgbClr val="FA77B6"/>
                    </a:solidFill>
                  </a:tcPr>
                </a:tc>
              </a:tr>
              <a:tr h="477333">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5</a:t>
                      </a:r>
                      <a:r>
                        <a:rPr lang="it-IT" sz="1800">
                          <a:latin typeface="Century Gothic"/>
                          <a:ea typeface="Century Gothic"/>
                          <a:cs typeface="Century Gothic"/>
                          <a:sym typeface="Century Gothic"/>
                        </a:rPr>
                        <a:t>C</a:t>
                      </a:r>
                      <a:endParaRPr/>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Macioce Cinzia</a:t>
                      </a:r>
                      <a:endParaRPr/>
                    </a:p>
                  </a:txBody>
                  <a:tcPr marL="91450" marR="91450" marT="45725" marB="45725">
                    <a:solidFill>
                      <a:srgbClr val="FAD1DA"/>
                    </a:solidFill>
                  </a:tcPr>
                </a:tc>
              </a:tr>
              <a:tr h="477333">
                <a:tc>
                  <a:txBody>
                    <a:bodyPr/>
                    <a:lstStyle/>
                    <a:p>
                      <a:pPr marL="0" lvl="0" indent="0" algn="l" rtl="0">
                        <a:spcBef>
                          <a:spcPts val="0"/>
                        </a:spcBef>
                        <a:spcAft>
                          <a:spcPts val="0"/>
                        </a:spcAft>
                        <a:buNone/>
                      </a:pPr>
                      <a:endParaRPr/>
                    </a:p>
                  </a:txBody>
                  <a:tcPr marL="91450" marR="91450" marT="45725" marB="45725">
                    <a:solidFill>
                      <a:srgbClr val="FA77B6"/>
                    </a:solidFill>
                  </a:tcPr>
                </a:tc>
                <a:tc>
                  <a:txBody>
                    <a:bodyPr/>
                    <a:lstStyle/>
                    <a:p>
                      <a:pPr marL="0" lvl="0" indent="0" algn="l" rtl="0">
                        <a:spcBef>
                          <a:spcPts val="0"/>
                        </a:spcBef>
                        <a:spcAft>
                          <a:spcPts val="0"/>
                        </a:spcAft>
                        <a:buNone/>
                      </a:pPr>
                      <a:endParaRPr/>
                    </a:p>
                  </a:txBody>
                  <a:tcPr marL="91450" marR="91450" marT="45725" marB="45725">
                    <a:solidFill>
                      <a:srgbClr val="FA77B6"/>
                    </a:solidFill>
                  </a:tcPr>
                </a:tc>
              </a:tr>
              <a:tr h="477333">
                <a:tc>
                  <a:txBody>
                    <a:bodyPr/>
                    <a:lstStyle/>
                    <a:p>
                      <a:pPr marL="0" lvl="0" indent="0" algn="l" rtl="0">
                        <a:spcBef>
                          <a:spcPts val="0"/>
                        </a:spcBef>
                        <a:spcAft>
                          <a:spcPts val="0"/>
                        </a:spcAft>
                        <a:buNone/>
                      </a:pPr>
                      <a:endParaRPr/>
                    </a:p>
                  </a:txBody>
                  <a:tcPr marL="91450" marR="91450" marT="45725" marB="45725">
                    <a:solidFill>
                      <a:srgbClr val="FAD1DA"/>
                    </a:solidFill>
                  </a:tcPr>
                </a:tc>
                <a:tc>
                  <a:txBody>
                    <a:bodyPr/>
                    <a:lstStyle/>
                    <a:p>
                      <a:pPr marL="0" lvl="0" indent="0" algn="l" rtl="0">
                        <a:spcBef>
                          <a:spcPts val="0"/>
                        </a:spcBef>
                        <a:spcAft>
                          <a:spcPts val="0"/>
                        </a:spcAft>
                        <a:buNone/>
                      </a:pPr>
                      <a:endParaRPr/>
                    </a:p>
                  </a:txBody>
                  <a:tcPr marL="91450" marR="91450" marT="45725" marB="45725">
                    <a:solidFill>
                      <a:srgbClr val="FAD1DA"/>
                    </a:solidFill>
                  </a:tcPr>
                </a:tc>
              </a:tr>
              <a:tr h="477333">
                <a:tc>
                  <a:txBody>
                    <a:bodyPr/>
                    <a:lstStyle/>
                    <a:p>
                      <a:pPr marL="0" lvl="0" indent="0" algn="l" rtl="0">
                        <a:spcBef>
                          <a:spcPts val="0"/>
                        </a:spcBef>
                        <a:spcAft>
                          <a:spcPts val="0"/>
                        </a:spcAft>
                        <a:buNone/>
                      </a:pPr>
                      <a:endParaRPr/>
                    </a:p>
                  </a:txBody>
                  <a:tcPr marL="91450" marR="91450" marT="45725" marB="45725">
                    <a:solidFill>
                      <a:srgbClr val="FA77B6"/>
                    </a:solidFill>
                  </a:tcPr>
                </a:tc>
                <a:tc>
                  <a:txBody>
                    <a:bodyPr/>
                    <a:lstStyle/>
                    <a:p>
                      <a:pPr marL="0" lvl="0" indent="0" algn="l" rtl="0">
                        <a:spcBef>
                          <a:spcPts val="0"/>
                        </a:spcBef>
                        <a:spcAft>
                          <a:spcPts val="0"/>
                        </a:spcAft>
                        <a:buNone/>
                      </a:pPr>
                      <a:endParaRPr/>
                    </a:p>
                  </a:txBody>
                  <a:tcPr marL="91450" marR="91450" marT="45725" marB="45725">
                    <a:solidFill>
                      <a:srgbClr val="FA77B6"/>
                    </a:solidFill>
                  </a:tcPr>
                </a:tc>
              </a:tr>
              <a:tr h="477333">
                <a:tc>
                  <a:txBody>
                    <a:bodyPr/>
                    <a:lstStyle/>
                    <a:p>
                      <a:pPr marL="0" lvl="0" indent="0" algn="l" rtl="0">
                        <a:spcBef>
                          <a:spcPts val="0"/>
                        </a:spcBef>
                        <a:spcAft>
                          <a:spcPts val="0"/>
                        </a:spcAft>
                        <a:buNone/>
                      </a:pPr>
                      <a:endParaRPr/>
                    </a:p>
                  </a:txBody>
                  <a:tcPr marL="91450" marR="91450" marT="45725" marB="45725">
                    <a:solidFill>
                      <a:srgbClr val="FAD1DA"/>
                    </a:solidFill>
                  </a:tcPr>
                </a:tc>
                <a:tc>
                  <a:txBody>
                    <a:bodyPr/>
                    <a:lstStyle/>
                    <a:p>
                      <a:pPr marL="0" lvl="0" indent="0" algn="l" rtl="0">
                        <a:spcBef>
                          <a:spcPts val="0"/>
                        </a:spcBef>
                        <a:spcAft>
                          <a:spcPts val="0"/>
                        </a:spcAft>
                        <a:buNone/>
                      </a:pPr>
                      <a:endParaRPr/>
                    </a:p>
                  </a:txBody>
                  <a:tcPr marL="91450" marR="91450" marT="45725" marB="45725">
                    <a:solidFill>
                      <a:srgbClr val="FAD1DA"/>
                    </a:solidFill>
                  </a:tcPr>
                </a:tc>
              </a:tr>
              <a:tr h="477333">
                <a:tc>
                  <a:txBody>
                    <a:bodyPr/>
                    <a:lstStyle/>
                    <a:p>
                      <a:pPr marL="0" marR="0" lvl="0" indent="0" algn="l" rtl="0">
                        <a:spcBef>
                          <a:spcPts val="0"/>
                        </a:spcBef>
                        <a:spcAft>
                          <a:spcPts val="0"/>
                        </a:spcAft>
                        <a:buNone/>
                      </a:pPr>
                      <a:endParaRPr sz="180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endParaRPr sz="1800"/>
                    </a:p>
                  </a:txBody>
                  <a:tcPr marL="91450" marR="91450" marT="45725" marB="45725">
                    <a:solidFill>
                      <a:srgbClr val="FA77B6"/>
                    </a:solidFill>
                  </a:tcPr>
                </a:tc>
              </a:tr>
              <a:tr h="477333">
                <a:tc>
                  <a:txBody>
                    <a:bodyPr/>
                    <a:lstStyle/>
                    <a:p>
                      <a:pPr marL="0" marR="0" lvl="0" indent="0" algn="l" rtl="0">
                        <a:spcBef>
                          <a:spcPts val="0"/>
                        </a:spcBef>
                        <a:spcAft>
                          <a:spcPts val="0"/>
                        </a:spcAft>
                        <a:buNone/>
                      </a:pPr>
                      <a:endParaRPr sz="1800"/>
                    </a:p>
                  </a:txBody>
                  <a:tcPr marL="91450" marR="91450" marT="45725" marB="45725">
                    <a:solidFill>
                      <a:srgbClr val="FAD1DA"/>
                    </a:solidFill>
                  </a:tcPr>
                </a:tc>
                <a:tc>
                  <a:txBody>
                    <a:bodyPr/>
                    <a:lstStyle/>
                    <a:p>
                      <a:pPr marL="0" marR="0" lvl="0" indent="0" algn="l" rtl="0">
                        <a:spcBef>
                          <a:spcPts val="0"/>
                        </a:spcBef>
                        <a:spcAft>
                          <a:spcPts val="0"/>
                        </a:spcAft>
                        <a:buNone/>
                      </a:pPr>
                      <a:endParaRPr sz="1800"/>
                    </a:p>
                  </a:txBody>
                  <a:tcPr marL="91450" marR="91450" marT="45725" marB="45725">
                    <a:solidFill>
                      <a:srgbClr val="FAD1DA"/>
                    </a:solidFill>
                  </a:tcPr>
                </a:tc>
              </a:tr>
              <a:tr h="477333">
                <a:tc>
                  <a:txBody>
                    <a:bodyPr/>
                    <a:lstStyle/>
                    <a:p>
                      <a:pPr marL="0" marR="0" lvl="0" indent="0" algn="l" rtl="0">
                        <a:spcBef>
                          <a:spcPts val="0"/>
                        </a:spcBef>
                        <a:spcAft>
                          <a:spcPts val="0"/>
                        </a:spcAft>
                        <a:buNone/>
                      </a:pPr>
                      <a:endParaRPr sz="180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endParaRPr sz="1800" dirty="0"/>
                    </a:p>
                  </a:txBody>
                  <a:tcPr marL="91450" marR="91450" marT="45725" marB="45725">
                    <a:solidFill>
                      <a:srgbClr val="FA77B6"/>
                    </a:solidFill>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graphicFrame>
        <p:nvGraphicFramePr>
          <p:cNvPr id="452" name="Google Shape;452;p45"/>
          <p:cNvGraphicFramePr/>
          <p:nvPr>
            <p:extLst>
              <p:ext uri="{D42A27DB-BD31-4B8C-83A1-F6EECF244321}">
                <p14:modId xmlns:p14="http://schemas.microsoft.com/office/powerpoint/2010/main" val="633113095"/>
              </p:ext>
            </p:extLst>
          </p:nvPr>
        </p:nvGraphicFramePr>
        <p:xfrm>
          <a:off x="0" y="1453896"/>
          <a:ext cx="12192001" cy="5404105"/>
        </p:xfrm>
        <a:graphic>
          <a:graphicData uri="http://schemas.openxmlformats.org/drawingml/2006/table">
            <a:tbl>
              <a:tblPr firstRow="1" firstCol="1" bandRow="1">
                <a:noFill/>
                <a:tableStyleId>{786BDF94-1CCC-49DB-8AD0-1CCA35DFA441}</a:tableStyleId>
              </a:tblPr>
              <a:tblGrid>
                <a:gridCol w="2273967"/>
                <a:gridCol w="9918034"/>
              </a:tblGrid>
              <a:tr h="540410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SEC.I°</a:t>
                      </a:r>
                      <a:endParaRPr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highlight>
                            <a:srgbClr val="FFFF00"/>
                          </a:highlight>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53" name="Google Shape;453;p45"/>
          <p:cNvGraphicFramePr/>
          <p:nvPr>
            <p:extLst>
              <p:ext uri="{D42A27DB-BD31-4B8C-83A1-F6EECF244321}">
                <p14:modId xmlns:p14="http://schemas.microsoft.com/office/powerpoint/2010/main" val="3659509837"/>
              </p:ext>
            </p:extLst>
          </p:nvPr>
        </p:nvGraphicFramePr>
        <p:xfrm>
          <a:off x="2267710" y="1367029"/>
          <a:ext cx="9924291" cy="5490973"/>
        </p:xfrm>
        <a:graphic>
          <a:graphicData uri="http://schemas.openxmlformats.org/drawingml/2006/table">
            <a:tbl>
              <a:tblPr firstRow="1" bandRow="1">
                <a:noFill/>
                <a:tableStyleId>{0E11DAA7-9F33-403E-99FB-BAC35A1AEA4F}</a:tableStyleId>
              </a:tblPr>
              <a:tblGrid>
                <a:gridCol w="1927926"/>
                <a:gridCol w="1955921"/>
                <a:gridCol w="1985469"/>
                <a:gridCol w="2013489"/>
                <a:gridCol w="2041486"/>
              </a:tblGrid>
              <a:tr h="483919">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613073">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dirty="0">
                          <a:latin typeface="Century Gothic"/>
                          <a:ea typeface="Century Gothic"/>
                          <a:cs typeface="Century Gothic"/>
                          <a:sym typeface="Century Gothic"/>
                        </a:rPr>
                        <a:t>DOCENTE</a:t>
                      </a:r>
                      <a:endParaRPr dirty="0"/>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solidFill>
                      <a:srgbClr val="FA77B6"/>
                    </a:solidFill>
                  </a:tcPr>
                </a:tc>
              </a:tr>
              <a:tr h="515794">
                <a:tc>
                  <a:txBody>
                    <a:bodyPr/>
                    <a:lstStyle/>
                    <a:p>
                      <a:pPr marL="0" marR="0" lvl="0" indent="0" algn="l" rtl="0">
                        <a:lnSpc>
                          <a:spcPct val="100000"/>
                        </a:lnSpc>
                        <a:spcBef>
                          <a:spcPts val="0"/>
                        </a:spcBef>
                        <a:spcAft>
                          <a:spcPts val="0"/>
                        </a:spcAft>
                        <a:buNone/>
                      </a:pPr>
                      <a:r>
                        <a:rPr lang="it-IT" sz="1400" b="1">
                          <a:latin typeface="Century Gothic"/>
                          <a:ea typeface="Century Gothic"/>
                          <a:cs typeface="Century Gothic"/>
                          <a:sym typeface="Century Gothic"/>
                        </a:rPr>
                        <a:t>LETTERE</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COPPOLA </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lvl="0" indent="0" algn="l" rtl="0">
                        <a:spcBef>
                          <a:spcPts val="0"/>
                        </a:spcBef>
                        <a:spcAft>
                          <a:spcPts val="0"/>
                        </a:spcAft>
                        <a:buClr>
                          <a:schemeClr val="dk1"/>
                        </a:buClr>
                        <a:buFont typeface="Arial"/>
                        <a:buNone/>
                      </a:pPr>
                      <a:r>
                        <a:rPr lang="it-IT"/>
                        <a:t>2D(6)</a:t>
                      </a:r>
                      <a:endParaRPr/>
                    </a:p>
                    <a:p>
                      <a:pPr marL="0" marR="0" lvl="0" indent="0" algn="l" rtl="0">
                        <a:lnSpc>
                          <a:spcPct val="100000"/>
                        </a:lnSpc>
                        <a:spcBef>
                          <a:spcPts val="0"/>
                        </a:spcBef>
                        <a:spcAft>
                          <a:spcPts val="0"/>
                        </a:spcAft>
                        <a:buNone/>
                      </a:pPr>
                      <a:r>
                        <a:rPr lang="it-IT"/>
                        <a:t>2F</a:t>
                      </a:r>
                      <a:r>
                        <a:rPr lang="it-IT" sz="1400">
                          <a:latin typeface="Century Gothic"/>
                          <a:ea typeface="Century Gothic"/>
                          <a:cs typeface="Century Gothic"/>
                          <a:sym typeface="Century Gothic"/>
                        </a:rPr>
                        <a:t>(6) </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a:t>3G</a:t>
                      </a:r>
                      <a:r>
                        <a:rPr lang="it-IT" sz="1400">
                          <a:latin typeface="Century Gothic"/>
                          <a:ea typeface="Century Gothic"/>
                          <a:cs typeface="Century Gothic"/>
                          <a:sym typeface="Century Gothic"/>
                        </a:rPr>
                        <a:t>(6)</a:t>
                      </a:r>
                      <a:endParaRPr/>
                    </a:p>
                  </a:txBody>
                  <a:tcPr marL="68575" marR="68575" marT="0" marB="0">
                    <a:solidFill>
                      <a:srgbClr val="FAD1DA"/>
                    </a:solidFill>
                  </a:tcPr>
                </a:tc>
              </a:tr>
              <a:tr h="319289">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FICANO</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1B(6)</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a:t>
                      </a:r>
                      <a:r>
                        <a:rPr lang="it-IT"/>
                        <a:t>B</a:t>
                      </a:r>
                      <a:r>
                        <a:rPr lang="it-IT" sz="1400">
                          <a:latin typeface="Century Gothic"/>
                          <a:ea typeface="Century Gothic"/>
                          <a:cs typeface="Century Gothic"/>
                          <a:sym typeface="Century Gothic"/>
                        </a:rPr>
                        <a:t>(6)</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3C (6)</a:t>
                      </a:r>
                      <a:endParaRPr/>
                    </a:p>
                  </a:txBody>
                  <a:tcPr marL="68575" marR="68575" marT="0" marB="0">
                    <a:solidFill>
                      <a:srgbClr val="FA77B6"/>
                    </a:solidFill>
                  </a:tcPr>
                </a:tc>
              </a:tr>
              <a:tr h="581162">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CESARATTO</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1E</a:t>
                      </a:r>
                      <a:r>
                        <a:rPr lang="it-IT" sz="1400">
                          <a:solidFill>
                            <a:srgbClr val="000000"/>
                          </a:solidFill>
                          <a:latin typeface="Century Gothic"/>
                          <a:ea typeface="Century Gothic"/>
                          <a:cs typeface="Century Gothic"/>
                          <a:sym typeface="Century Gothic"/>
                        </a:rPr>
                        <a:t>(</a:t>
                      </a:r>
                      <a:r>
                        <a:rPr lang="it-IT">
                          <a:solidFill>
                            <a:srgbClr val="000000"/>
                          </a:solidFill>
                        </a:rPr>
                        <a:t>4</a:t>
                      </a:r>
                      <a:r>
                        <a:rPr lang="it-IT" sz="1400">
                          <a:solidFill>
                            <a:srgbClr val="000000"/>
                          </a:solidFill>
                          <a:latin typeface="Century Gothic"/>
                          <a:ea typeface="Century Gothic"/>
                          <a:cs typeface="Century Gothic"/>
                          <a:sym typeface="Century Gothic"/>
                        </a:rPr>
                        <a:t>)</a:t>
                      </a:r>
                      <a:endParaRPr sz="1400">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None/>
                      </a:pPr>
                      <a:r>
                        <a:rPr lang="it-IT">
                          <a:solidFill>
                            <a:srgbClr val="000000"/>
                          </a:solidFill>
                        </a:rPr>
                        <a:t>1B (4)</a:t>
                      </a:r>
                      <a:endParaRPr>
                        <a:solidFill>
                          <a:srgbClr val="000000"/>
                        </a:solidFill>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2E </a:t>
                      </a:r>
                      <a:r>
                        <a:rPr lang="it-IT" sz="1400">
                          <a:solidFill>
                            <a:srgbClr val="000000"/>
                          </a:solidFill>
                          <a:latin typeface="Century Gothic"/>
                          <a:ea typeface="Century Gothic"/>
                          <a:cs typeface="Century Gothic"/>
                          <a:sym typeface="Century Gothic"/>
                        </a:rPr>
                        <a:t>(4) </a:t>
                      </a:r>
                      <a:endParaRPr/>
                    </a:p>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t>
                      </a:r>
                      <a:r>
                        <a:rPr lang="it-IT"/>
                        <a:t>E</a:t>
                      </a:r>
                      <a:r>
                        <a:rPr lang="it-IT" sz="1400">
                          <a:latin typeface="Century Gothic"/>
                          <a:ea typeface="Century Gothic"/>
                          <a:cs typeface="Century Gothic"/>
                          <a:sym typeface="Century Gothic"/>
                        </a:rPr>
                        <a:t> </a:t>
                      </a:r>
                      <a:r>
                        <a:rPr lang="it-IT" sz="1400">
                          <a:solidFill>
                            <a:srgbClr val="000000"/>
                          </a:solidFill>
                          <a:latin typeface="Century Gothic"/>
                          <a:ea typeface="Century Gothic"/>
                          <a:cs typeface="Century Gothic"/>
                          <a:sym typeface="Century Gothic"/>
                        </a:rPr>
                        <a:t>(4) </a:t>
                      </a:r>
                      <a:endParaRPr/>
                    </a:p>
                  </a:txBody>
                  <a:tcPr marL="68575" marR="68575" marT="0" marB="0">
                    <a:solidFill>
                      <a:srgbClr val="FAD1DA"/>
                    </a:solidFill>
                  </a:tcPr>
                </a:tc>
              </a:tr>
              <a:tr h="275231">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GUSMANO  </a:t>
                      </a:r>
                      <a:endParaRPr/>
                    </a:p>
                  </a:txBody>
                  <a:tcPr marL="68575" marR="68575" marT="0" marB="0">
                    <a:solidFill>
                      <a:srgbClr val="FA77B6"/>
                    </a:solidFill>
                  </a:tcPr>
                </a:tc>
                <a:tc>
                  <a:txBody>
                    <a:bodyPr/>
                    <a:lstStyle/>
                    <a:p>
                      <a:pPr marL="0" lvl="0" indent="0" algn="l" rtl="0">
                        <a:spcBef>
                          <a:spcPts val="0"/>
                        </a:spcBef>
                        <a:spcAft>
                          <a:spcPts val="0"/>
                        </a:spcAft>
                        <a:buClr>
                          <a:schemeClr val="dk1"/>
                        </a:buClr>
                        <a:buFont typeface="Arial"/>
                        <a:buNone/>
                      </a:pPr>
                      <a:r>
                        <a:rPr lang="it-IT"/>
                        <a:t>1A(6) </a:t>
                      </a: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 (6)</a:t>
                      </a:r>
                      <a:endParaRPr sz="1400">
                        <a:latin typeface="Century Gothic"/>
                        <a:ea typeface="Century Gothic"/>
                        <a:cs typeface="Century Gothic"/>
                        <a:sym typeface="Century Gothic"/>
                      </a:endParaRPr>
                    </a:p>
                  </a:txBody>
                  <a:tcPr marL="68575" marR="68575" marT="0" marB="0">
                    <a:solidFill>
                      <a:srgbClr val="FA77B6"/>
                    </a:solidFill>
                  </a:tcPr>
                </a:tc>
              </a:tr>
              <a:tr h="358120">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TOMASSONI</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a:t>
                      </a:r>
                      <a:r>
                        <a:rPr lang="it-IT"/>
                        <a:t>F</a:t>
                      </a:r>
                      <a:r>
                        <a:rPr lang="it-IT" sz="1400">
                          <a:latin typeface="Century Gothic"/>
                          <a:ea typeface="Century Gothic"/>
                          <a:cs typeface="Century Gothic"/>
                          <a:sym typeface="Century Gothic"/>
                        </a:rPr>
                        <a:t>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a:t>
                      </a:r>
                      <a:r>
                        <a:rPr lang="it-IT"/>
                        <a:t>H</a:t>
                      </a:r>
                      <a:r>
                        <a:rPr lang="it-IT" sz="1400">
                          <a:latin typeface="Century Gothic"/>
                          <a:ea typeface="Century Gothic"/>
                          <a:cs typeface="Century Gothic"/>
                          <a:sym typeface="Century Gothic"/>
                        </a:rPr>
                        <a:t>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 </a:t>
                      </a:r>
                      <a:r>
                        <a:rPr lang="it-IT"/>
                        <a:t>E</a:t>
                      </a:r>
                      <a:r>
                        <a:rPr lang="it-IT" sz="1400">
                          <a:latin typeface="Century Gothic"/>
                          <a:ea typeface="Century Gothic"/>
                          <a:cs typeface="Century Gothic"/>
                          <a:sym typeface="Century Gothic"/>
                        </a:rPr>
                        <a:t> (6)</a:t>
                      </a:r>
                      <a:endParaRPr/>
                    </a:p>
                  </a:txBody>
                  <a:tcPr marL="68575" marR="68575" marT="0" marB="0">
                    <a:solidFill>
                      <a:srgbClr val="FAD1DA"/>
                    </a:solidFill>
                  </a:tcPr>
                </a:tc>
              </a:tr>
              <a:tr h="581162">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LA ROCCA  </a:t>
                      </a:r>
                      <a:endParaRPr/>
                    </a:p>
                  </a:txBody>
                  <a:tcPr marL="68575" marR="68575" marT="0" marB="0">
                    <a:solidFill>
                      <a:srgbClr val="F63790">
                        <a:alpha val="76470"/>
                      </a:srgbClr>
                    </a:solidFill>
                  </a:tcPr>
                </a:tc>
                <a:tc>
                  <a:txBody>
                    <a:bodyPr/>
                    <a:lstStyle/>
                    <a:p>
                      <a:pPr marL="0" marR="0" lvl="0" indent="0" algn="l" rtl="0">
                        <a:lnSpc>
                          <a:spcPct val="100000"/>
                        </a:lnSpc>
                        <a:spcBef>
                          <a:spcPts val="0"/>
                        </a:spcBef>
                        <a:spcAft>
                          <a:spcPts val="0"/>
                        </a:spcAft>
                        <a:buNone/>
                      </a:pPr>
                      <a:r>
                        <a:rPr lang="it-IT" sz="1400">
                          <a:solidFill>
                            <a:srgbClr val="000000"/>
                          </a:solidFill>
                          <a:latin typeface="Century Gothic"/>
                          <a:ea typeface="Century Gothic"/>
                          <a:cs typeface="Century Gothic"/>
                          <a:sym typeface="Century Gothic"/>
                        </a:rPr>
                        <a:t>1C (6)</a:t>
                      </a: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lvl="0" indent="0" algn="l" rtl="0">
                        <a:spcBef>
                          <a:spcPts val="0"/>
                        </a:spcBef>
                        <a:spcAft>
                          <a:spcPts val="0"/>
                        </a:spcAft>
                        <a:buNone/>
                      </a:pPr>
                      <a:r>
                        <a:rPr lang="it-IT"/>
                        <a:t>2A (6)</a:t>
                      </a:r>
                      <a:endParaRPr/>
                    </a:p>
                    <a:p>
                      <a:pPr marL="0" lvl="0" indent="0" algn="l" rtl="0">
                        <a:spcBef>
                          <a:spcPts val="0"/>
                        </a:spcBef>
                        <a:spcAft>
                          <a:spcPts val="0"/>
                        </a:spcAft>
                        <a:buClr>
                          <a:schemeClr val="dk1"/>
                        </a:buClr>
                        <a:buSzPts val="1400"/>
                        <a:buFont typeface="Century Gothic"/>
                        <a:buNone/>
                      </a:pPr>
                      <a:r>
                        <a:rPr lang="it-IT"/>
                        <a:t>2C (6)</a:t>
                      </a:r>
                      <a:endParaRPr/>
                    </a:p>
                  </a:txBody>
                  <a:tcPr marL="68575" marR="68575" marT="0" marB="0">
                    <a:solidFill>
                      <a:srgbClr val="F63790">
                        <a:alpha val="76470"/>
                      </a:srgbClr>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endParaRPr/>
                    </a:p>
                  </a:txBody>
                  <a:tcPr marL="68575" marR="68575" marT="0" marB="0">
                    <a:solidFill>
                      <a:srgbClr val="F63790">
                        <a:alpha val="76470"/>
                      </a:srgbClr>
                    </a:solidFill>
                  </a:tcPr>
                </a:tc>
              </a:tr>
              <a:tr h="37803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MORENA </a:t>
                      </a:r>
                      <a:endParaRPr/>
                    </a:p>
                  </a:txBody>
                  <a:tcPr marL="68575" marR="68575" marT="0" marB="0">
                    <a:solidFill>
                      <a:srgbClr val="FCBBD9"/>
                    </a:solidFill>
                  </a:tcPr>
                </a:tc>
                <a:tc>
                  <a:txBody>
                    <a:bodyPr/>
                    <a:lstStyle/>
                    <a:p>
                      <a:pPr marL="0" lvl="0" indent="0" algn="l" rtl="0">
                        <a:lnSpc>
                          <a:spcPct val="115000"/>
                        </a:lnSpc>
                        <a:spcBef>
                          <a:spcPts val="0"/>
                        </a:spcBef>
                        <a:spcAft>
                          <a:spcPts val="0"/>
                        </a:spcAft>
                        <a:buClr>
                          <a:schemeClr val="dk1"/>
                        </a:buClr>
                        <a:buFont typeface="Arial"/>
                        <a:buNone/>
                      </a:pPr>
                      <a:r>
                        <a:rPr lang="it-IT"/>
                        <a:t>1E (6)</a:t>
                      </a: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t>
                      </a:r>
                      <a:r>
                        <a:rPr lang="it-IT"/>
                        <a:t>H</a:t>
                      </a:r>
                      <a:r>
                        <a:rPr lang="it-IT" sz="1400">
                          <a:latin typeface="Century Gothic"/>
                          <a:ea typeface="Century Gothic"/>
                          <a:cs typeface="Century Gothic"/>
                          <a:sym typeface="Century Gothic"/>
                        </a:rPr>
                        <a:t> (</a:t>
                      </a:r>
                      <a:r>
                        <a:rPr lang="it-IT"/>
                        <a:t>4</a:t>
                      </a:r>
                      <a:r>
                        <a:rPr lang="it-IT" sz="1400">
                          <a:latin typeface="Century Gothic"/>
                          <a:ea typeface="Century Gothic"/>
                          <a:cs typeface="Century Gothic"/>
                          <a:sym typeface="Century Gothic"/>
                        </a:rPr>
                        <a:t>) </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t>
                      </a:r>
                      <a:r>
                        <a:rPr lang="it-IT"/>
                        <a:t>B</a:t>
                      </a:r>
                      <a:r>
                        <a:rPr lang="it-IT" sz="1400">
                          <a:latin typeface="Century Gothic"/>
                          <a:ea typeface="Century Gothic"/>
                          <a:cs typeface="Century Gothic"/>
                          <a:sym typeface="Century Gothic"/>
                        </a:rPr>
                        <a:t> (6)</a:t>
                      </a:r>
                      <a:endParaRPr sz="1400">
                        <a:latin typeface="Century Gothic"/>
                        <a:ea typeface="Century Gothic"/>
                        <a:cs typeface="Century Gothic"/>
                        <a:sym typeface="Century Gothic"/>
                      </a:endParaRPr>
                    </a:p>
                  </a:txBody>
                  <a:tcPr marL="68575" marR="68575" marT="0" marB="0">
                    <a:solidFill>
                      <a:srgbClr val="FCBBD9"/>
                    </a:solidFill>
                  </a:tcPr>
                </a:tc>
              </a:tr>
              <a:tr h="74667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SCHININA’ </a:t>
                      </a:r>
                      <a:endParaRPr/>
                    </a:p>
                    <a:p>
                      <a:pPr marL="0" marR="0" lvl="0" indent="0" algn="l" rtl="0">
                        <a:lnSpc>
                          <a:spcPct val="115000"/>
                        </a:lnSpc>
                        <a:spcBef>
                          <a:spcPts val="1000"/>
                        </a:spcBef>
                        <a:spcAft>
                          <a:spcPts val="0"/>
                        </a:spcAft>
                        <a:buNone/>
                      </a:pPr>
                      <a:r>
                        <a:rPr lang="it-IT" sz="1400" b="0">
                          <a:latin typeface="Century Gothic"/>
                          <a:ea typeface="Century Gothic"/>
                          <a:cs typeface="Century Gothic"/>
                          <a:sym typeface="Century Gothic"/>
                        </a:rPr>
                        <a:t> </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Clr>
                          <a:srgbClr val="000000"/>
                        </a:buClr>
                        <a:buSzPts val="1400"/>
                        <a:buFont typeface="Century Gothic"/>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 (</a:t>
                      </a:r>
                      <a:r>
                        <a:rPr lang="it-IT"/>
                        <a:t>4</a:t>
                      </a:r>
                      <a:r>
                        <a:rPr lang="it-IT" sz="1400">
                          <a:latin typeface="Century Gothic"/>
                          <a:ea typeface="Century Gothic"/>
                          <a:cs typeface="Century Gothic"/>
                          <a:sym typeface="Century Gothic"/>
                        </a:rPr>
                        <a:t>)</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Font typeface="Arial"/>
                        <a:buNone/>
                      </a:pPr>
                      <a:r>
                        <a:rPr lang="it-IT"/>
                        <a:t>2E (4)</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 (</a:t>
                      </a:r>
                      <a:r>
                        <a:rPr lang="it-IT"/>
                        <a:t>10</a:t>
                      </a:r>
                      <a:r>
                        <a:rPr lang="it-IT" sz="1400">
                          <a:latin typeface="Century Gothic"/>
                          <a:ea typeface="Century Gothic"/>
                          <a:cs typeface="Century Gothic"/>
                          <a:sym typeface="Century Gothic"/>
                        </a:rPr>
                        <a:t>)</a:t>
                      </a:r>
                      <a:endParaRPr/>
                    </a:p>
                  </a:txBody>
                  <a:tcPr marL="68575" marR="68575" marT="0" marB="0">
                    <a:solidFill>
                      <a:srgbClr val="F63790">
                        <a:alpha val="76470"/>
                      </a:srgbClr>
                    </a:solidFill>
                  </a:tcPr>
                </a:tc>
              </a:tr>
              <a:tr h="638517">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PETRUCCIANI</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1G (</a:t>
                      </a:r>
                      <a:r>
                        <a:rPr lang="it-IT"/>
                        <a:t>6</a:t>
                      </a:r>
                      <a:r>
                        <a:rPr lang="it-IT" sz="1400">
                          <a:latin typeface="Century Gothic"/>
                          <a:ea typeface="Century Gothic"/>
                          <a:cs typeface="Century Gothic"/>
                          <a:sym typeface="Century Gothic"/>
                        </a:rPr>
                        <a:t>)</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Font typeface="Arial"/>
                        <a:buNone/>
                      </a:pPr>
                      <a:r>
                        <a:rPr lang="it-IT"/>
                        <a:t>1D (4)</a:t>
                      </a:r>
                      <a:endParaRPr/>
                    </a:p>
                  </a:txBody>
                  <a:tcPr marL="68575" marR="68575" marT="0" marB="0">
                    <a:solidFill>
                      <a:srgbClr val="FCBBD9"/>
                    </a:solidFill>
                  </a:tcPr>
                </a:tc>
                <a:tc>
                  <a:txBody>
                    <a:bodyPr/>
                    <a:lstStyle/>
                    <a:p>
                      <a:pPr marL="0" lvl="0" indent="0" algn="l" rtl="0">
                        <a:lnSpc>
                          <a:spcPct val="115000"/>
                        </a:lnSpc>
                        <a:spcBef>
                          <a:spcPts val="0"/>
                        </a:spcBef>
                        <a:spcAft>
                          <a:spcPts val="0"/>
                        </a:spcAft>
                        <a:buClr>
                          <a:schemeClr val="dk1"/>
                        </a:buClr>
                        <a:buFont typeface="Arial"/>
                        <a:buNone/>
                      </a:pPr>
                      <a:r>
                        <a:rPr lang="it-IT"/>
                        <a:t>2G (8)</a:t>
                      </a: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Clr>
                          <a:schemeClr val="dk1"/>
                        </a:buClr>
                        <a:buSzPts val="1400"/>
                        <a:buFont typeface="Century Gothic"/>
                        <a:buNone/>
                      </a:pPr>
                      <a:endParaRPr dirty="0"/>
                    </a:p>
                  </a:txBody>
                  <a:tcPr marL="68575" marR="68575" marT="0" marB="0">
                    <a:solidFill>
                      <a:srgbClr val="FCBBD9"/>
                    </a:solid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graphicFrame>
        <p:nvGraphicFramePr>
          <p:cNvPr id="458" name="Google Shape;458;p46"/>
          <p:cNvGraphicFramePr/>
          <p:nvPr>
            <p:extLst>
              <p:ext uri="{D42A27DB-BD31-4B8C-83A1-F6EECF244321}">
                <p14:modId xmlns:p14="http://schemas.microsoft.com/office/powerpoint/2010/main" val="3559422128"/>
              </p:ext>
            </p:extLst>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273975"/>
                <a:gridCol w="9918025"/>
              </a:tblGrid>
              <a:tr h="54382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59" name="Google Shape;459;p46"/>
          <p:cNvGraphicFramePr/>
          <p:nvPr>
            <p:extLst>
              <p:ext uri="{D42A27DB-BD31-4B8C-83A1-F6EECF244321}">
                <p14:modId xmlns:p14="http://schemas.microsoft.com/office/powerpoint/2010/main" val="3028713204"/>
              </p:ext>
            </p:extLst>
          </p:nvPr>
        </p:nvGraphicFramePr>
        <p:xfrm>
          <a:off x="2240280" y="1124710"/>
          <a:ext cx="9951721" cy="5733289"/>
        </p:xfrm>
        <a:graphic>
          <a:graphicData uri="http://schemas.openxmlformats.org/drawingml/2006/table">
            <a:tbl>
              <a:tblPr firstRow="1" bandRow="1">
                <a:noFill/>
                <a:tableStyleId>{0E11DAA7-9F33-403E-99FB-BAC35A1AEA4F}</a:tableStyleId>
              </a:tblPr>
              <a:tblGrid>
                <a:gridCol w="1933253"/>
                <a:gridCol w="1961326"/>
                <a:gridCol w="1990974"/>
                <a:gridCol w="2019047"/>
                <a:gridCol w="2047121"/>
              </a:tblGrid>
              <a:tr h="441516">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410094">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DOCENTE</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solidFill>
                      <a:srgbClr val="FA77B6"/>
                    </a:solidFill>
                  </a:tcPr>
                </a:tc>
              </a:tr>
              <a:tr h="475466">
                <a:tc>
                  <a:txBody>
                    <a:bodyPr/>
                    <a:lstStyle/>
                    <a:p>
                      <a:pPr marL="0" marR="0" lvl="0" indent="0" algn="l" rtl="0">
                        <a:lnSpc>
                          <a:spcPct val="100000"/>
                        </a:lnSpc>
                        <a:spcBef>
                          <a:spcPts val="0"/>
                        </a:spcBef>
                        <a:spcAft>
                          <a:spcPts val="0"/>
                        </a:spcAft>
                        <a:buNone/>
                      </a:pPr>
                      <a:r>
                        <a:rPr lang="it-IT" sz="1400" b="1">
                          <a:latin typeface="Century Gothic"/>
                          <a:ea typeface="Century Gothic"/>
                          <a:cs typeface="Century Gothic"/>
                          <a:sym typeface="Century Gothic"/>
                        </a:rPr>
                        <a:t>LETTERE</a:t>
                      </a:r>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GINNASI</a:t>
                      </a:r>
                      <a:endParaRPr/>
                    </a:p>
                  </a:txBody>
                  <a:tcPr marL="68575" marR="68575" marT="0" marB="0">
                    <a:solidFill>
                      <a:srgbClr val="FAD1DA"/>
                    </a:solidFill>
                  </a:tcPr>
                </a:tc>
                <a:tc>
                  <a:txBody>
                    <a:bodyPr/>
                    <a:lstStyle/>
                    <a:p>
                      <a:pPr marL="0" lvl="0" indent="0" algn="l" rtl="0">
                        <a:spcBef>
                          <a:spcPts val="0"/>
                        </a:spcBef>
                        <a:spcAft>
                          <a:spcPts val="0"/>
                        </a:spcAft>
                        <a:buClr>
                          <a:schemeClr val="dk1"/>
                        </a:buClr>
                        <a:buFont typeface="Arial"/>
                        <a:buNone/>
                      </a:pPr>
                      <a:r>
                        <a:rPr lang="it-IT"/>
                        <a:t>1D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2D (</a:t>
                      </a:r>
                      <a:r>
                        <a:rPr lang="it-IT"/>
                        <a:t>4</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chemeClr val="dk1"/>
                        </a:buClr>
                        <a:buSzPts val="1400"/>
                        <a:buFont typeface="Century Gothic"/>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3D (</a:t>
                      </a:r>
                      <a:r>
                        <a:rPr lang="it-IT"/>
                        <a:t>8</a:t>
                      </a:r>
                      <a:r>
                        <a:rPr lang="it-IT" sz="1400" b="0">
                          <a:latin typeface="Century Gothic"/>
                          <a:ea typeface="Century Gothic"/>
                          <a:cs typeface="Century Gothic"/>
                          <a:sym typeface="Century Gothic"/>
                        </a:rPr>
                        <a:t>)</a:t>
                      </a:r>
                      <a:endParaRPr/>
                    </a:p>
                    <a:p>
                      <a:pPr marL="0" marR="0" lvl="0" indent="0" algn="l" rtl="0">
                        <a:lnSpc>
                          <a:spcPct val="100000"/>
                        </a:lnSpc>
                        <a:spcBef>
                          <a:spcPts val="0"/>
                        </a:spcBef>
                        <a:spcAft>
                          <a:spcPts val="0"/>
                        </a:spcAft>
                        <a:buNone/>
                      </a:pPr>
                      <a:endParaRPr/>
                    </a:p>
                  </a:txBody>
                  <a:tcPr marL="68575" marR="68575" marT="0" marB="0">
                    <a:solidFill>
                      <a:srgbClr val="FAD1DA"/>
                    </a:solidFill>
                  </a:tcPr>
                </a:tc>
              </a:tr>
              <a:tr h="475466">
                <a:tc>
                  <a:txBody>
                    <a:bodyPr/>
                    <a:lstStyle/>
                    <a:p>
                      <a:pPr marL="0" marR="0" lvl="0" indent="0" algn="l" rtl="0">
                        <a:lnSpc>
                          <a:spcPct val="115000"/>
                        </a:lnSpc>
                        <a:spcBef>
                          <a:spcPts val="0"/>
                        </a:spcBef>
                        <a:spcAft>
                          <a:spcPts val="0"/>
                        </a:spcAft>
                        <a:buClr>
                          <a:schemeClr val="dk1"/>
                        </a:buClr>
                        <a:buSzPts val="1400"/>
                        <a:buFont typeface="Century Gothic"/>
                        <a:buNone/>
                      </a:pPr>
                      <a:endParaRPr sz="1400" b="1">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SERI</a:t>
                      </a:r>
                      <a:endParaRPr/>
                    </a:p>
                  </a:txBody>
                  <a:tcPr marL="68575" marR="68575" marT="0" marB="0">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a:t>
                      </a:r>
                      <a:r>
                        <a:rPr lang="it-IT"/>
                        <a:t>A</a:t>
                      </a:r>
                      <a:r>
                        <a:rPr lang="it-IT" sz="1400">
                          <a:latin typeface="Century Gothic"/>
                          <a:ea typeface="Century Gothic"/>
                          <a:cs typeface="Century Gothic"/>
                          <a:sym typeface="Century Gothic"/>
                        </a:rPr>
                        <a:t> (4)</a:t>
                      </a:r>
                      <a:endParaRPr/>
                    </a:p>
                  </a:txBody>
                  <a:tcPr marL="68575" marR="68575" marT="0" marB="0">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2G (</a:t>
                      </a:r>
                      <a:r>
                        <a:rPr lang="it-IT"/>
                        <a:t>2</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2A(</a:t>
                      </a:r>
                      <a:r>
                        <a:rPr lang="it-IT"/>
                        <a:t>4</a:t>
                      </a:r>
                      <a:r>
                        <a:rPr lang="it-IT" sz="1400">
                          <a:latin typeface="Century Gothic"/>
                          <a:ea typeface="Century Gothic"/>
                          <a:cs typeface="Century Gothic"/>
                          <a:sym typeface="Century Gothic"/>
                        </a:rPr>
                        <a:t>)</a:t>
                      </a:r>
                      <a:endParaRPr/>
                    </a:p>
                  </a:txBody>
                  <a:tcPr marL="68575" marR="68575" marT="0" marB="0">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t>
                      </a:r>
                      <a:r>
                        <a:rPr lang="it-IT"/>
                        <a:t>A</a:t>
                      </a:r>
                      <a:r>
                        <a:rPr lang="it-IT" sz="1400">
                          <a:latin typeface="Century Gothic"/>
                          <a:ea typeface="Century Gothic"/>
                          <a:cs typeface="Century Gothic"/>
                          <a:sym typeface="Century Gothic"/>
                        </a:rPr>
                        <a:t>(4)</a:t>
                      </a:r>
                      <a:endParaRPr sz="1400">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Century Gothic"/>
                        <a:buNone/>
                      </a:pPr>
                      <a:r>
                        <a:rPr lang="it-IT"/>
                        <a:t>3G(4)</a:t>
                      </a:r>
                      <a:endParaRPr/>
                    </a:p>
                  </a:txBody>
                  <a:tcPr marL="68575" marR="68575" marT="0" marB="0">
                    <a:lnB w="12700" cap="flat" cmpd="sng">
                      <a:solidFill>
                        <a:schemeClr val="lt1"/>
                      </a:solidFill>
                      <a:prstDash val="solid"/>
                      <a:round/>
                      <a:headEnd type="none" w="sm" len="sm"/>
                      <a:tailEnd type="none" w="sm" len="sm"/>
                    </a:lnB>
                    <a:solidFill>
                      <a:srgbClr val="FA77B6"/>
                    </a:solidFill>
                  </a:tcPr>
                </a:tc>
              </a:tr>
              <a:tr h="453827">
                <a:tc>
                  <a:txBody>
                    <a:bodyPr/>
                    <a:lstStyle/>
                    <a:p>
                      <a:pPr marL="0" marR="0" lvl="0" indent="0" algn="l" rtl="0">
                        <a:lnSpc>
                          <a:spcPct val="115000"/>
                        </a:lnSpc>
                        <a:spcBef>
                          <a:spcPts val="0"/>
                        </a:spcBef>
                        <a:spcAft>
                          <a:spcPts val="0"/>
                        </a:spcAft>
                        <a:buClr>
                          <a:schemeClr val="dk1"/>
                        </a:buClr>
                        <a:buSzPts val="1400"/>
                        <a:buFont typeface="Century Gothic"/>
                        <a:buNone/>
                      </a:pPr>
                      <a:endParaRPr sz="1400" b="1">
                        <a:latin typeface="Century Gothic"/>
                        <a:ea typeface="Century Gothic"/>
                        <a:cs typeface="Century Gothic"/>
                        <a:sym typeface="Century Gothic"/>
                      </a:endParaRPr>
                    </a:p>
                  </a:txBody>
                  <a:tcPr marL="68575" marR="68575" marT="0" marB="0">
                    <a:lnR w="12700" cap="flat" cmpd="sng">
                      <a:solidFill>
                        <a:schemeClr val="lt1"/>
                      </a:solidFill>
                      <a:prstDash val="solid"/>
                      <a:round/>
                      <a:headEnd type="none" w="sm" len="sm"/>
                      <a:tailEnd type="none" w="sm" len="sm"/>
                    </a:lnR>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SPINA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c>
                  <a:txBody>
                    <a:bodyPr/>
                    <a:lstStyle/>
                    <a:p>
                      <a:pPr marL="0" lvl="0" indent="0" algn="l" rtl="0">
                        <a:spcBef>
                          <a:spcPts val="0"/>
                        </a:spcBef>
                        <a:spcAft>
                          <a:spcPts val="0"/>
                        </a:spcAft>
                        <a:buClr>
                          <a:schemeClr val="dk1"/>
                        </a:buClr>
                        <a:buFont typeface="Arial"/>
                        <a:buNone/>
                      </a:pPr>
                      <a:r>
                        <a:rPr lang="it-IT"/>
                        <a:t>1C (4)</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c>
                  <a:txBody>
                    <a:bodyPr/>
                    <a:lstStyle/>
                    <a:p>
                      <a:pPr marL="0" lvl="0" indent="0" algn="l" rtl="0">
                        <a:spcBef>
                          <a:spcPts val="0"/>
                        </a:spcBef>
                        <a:spcAft>
                          <a:spcPts val="0"/>
                        </a:spcAft>
                        <a:buClr>
                          <a:schemeClr val="dk1"/>
                        </a:buClr>
                        <a:buFont typeface="Arial"/>
                        <a:buNone/>
                      </a:pPr>
                      <a:r>
                        <a:rPr lang="it-IT"/>
                        <a:t>2C (4)</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a:latin typeface="Century Gothic"/>
                          <a:ea typeface="Century Gothic"/>
                          <a:cs typeface="Century Gothic"/>
                          <a:sym typeface="Century Gothic"/>
                        </a:rPr>
                        <a:t>3C (</a:t>
                      </a:r>
                      <a:r>
                        <a:rPr lang="it-IT"/>
                        <a:t>2</a:t>
                      </a:r>
                      <a:r>
                        <a:rPr lang="it-IT" sz="1400">
                          <a:latin typeface="Century Gothic"/>
                          <a:ea typeface="Century Gothic"/>
                          <a:cs typeface="Century Gothic"/>
                          <a:sym typeface="Century Gothic"/>
                        </a:rPr>
                        <a:t>)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r>
              <a:tr h="713200">
                <a:tc>
                  <a:txBody>
                    <a:bodyPr/>
                    <a:lstStyle/>
                    <a:p>
                      <a:pPr marL="0" marR="0" lvl="0" indent="0" algn="l" rtl="0">
                        <a:lnSpc>
                          <a:spcPct val="115000"/>
                        </a:lnSpc>
                        <a:spcBef>
                          <a:spcPts val="0"/>
                        </a:spcBef>
                        <a:spcAft>
                          <a:spcPts val="0"/>
                        </a:spcAft>
                        <a:buNone/>
                      </a:pPr>
                      <a:endParaRPr sz="1400" b="1" dirty="0">
                        <a:latin typeface="Century Gothic"/>
                        <a:ea typeface="Century Gothic"/>
                        <a:cs typeface="Century Gothic"/>
                        <a:sym typeface="Century Gothic"/>
                      </a:endParaRPr>
                    </a:p>
                  </a:txBody>
                  <a:tcPr marL="68575" marR="68575" marT="0" marB="0">
                    <a:lnR w="12700" cap="flat" cmpd="sng">
                      <a:solidFill>
                        <a:schemeClr val="lt1"/>
                      </a:solidFill>
                      <a:prstDash val="solid"/>
                      <a:round/>
                      <a:headEnd type="none" w="sm" len="sm"/>
                      <a:tailEnd type="none" w="sm" len="sm"/>
                    </a:lnR>
                    <a:solidFill>
                      <a:srgbClr val="F63790">
                        <a:alpha val="76470"/>
                      </a:srgbClr>
                    </a:solidFill>
                  </a:tcPr>
                </a:tc>
                <a:tc>
                  <a:txBody>
                    <a:bodyPr/>
                    <a:lstStyle/>
                    <a:p>
                      <a:pPr marL="0" marR="0" lvl="0" indent="0" algn="l" rtl="0">
                        <a:lnSpc>
                          <a:spcPct val="115000"/>
                        </a:lnSpc>
                        <a:spcBef>
                          <a:spcPts val="0"/>
                        </a:spcBef>
                        <a:spcAft>
                          <a:spcPts val="0"/>
                        </a:spcAft>
                        <a:buNone/>
                      </a:pPr>
                      <a:r>
                        <a:rPr lang="it-IT"/>
                        <a:t>CARULLI</a:t>
                      </a:r>
                      <a:endParaRPr sz="1400" b="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c>
                  <a:txBody>
                    <a:bodyPr/>
                    <a:lstStyle/>
                    <a:p>
                      <a:pPr marL="0" lvl="0" indent="0" algn="l" rtl="0">
                        <a:spcBef>
                          <a:spcPts val="0"/>
                        </a:spcBef>
                        <a:spcAft>
                          <a:spcPts val="0"/>
                        </a:spcAft>
                        <a:buNone/>
                      </a:pPr>
                      <a:r>
                        <a:rPr lang="it-IT"/>
                        <a:t>1F (4)</a:t>
                      </a:r>
                      <a:endParaRPr/>
                    </a:p>
                    <a:p>
                      <a:pPr marL="0" lvl="0" indent="0" algn="l" rtl="0">
                        <a:spcBef>
                          <a:spcPts val="0"/>
                        </a:spcBef>
                        <a:spcAft>
                          <a:spcPts val="0"/>
                        </a:spcAft>
                        <a:buClr>
                          <a:schemeClr val="dk1"/>
                        </a:buClr>
                        <a:buSzPts val="1100"/>
                        <a:buFont typeface="Arial"/>
                        <a:buNone/>
                      </a:pPr>
                      <a:r>
                        <a:rPr lang="it-IT"/>
                        <a:t>1G (4)</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c>
                  <a:txBody>
                    <a:bodyPr/>
                    <a:lstStyle/>
                    <a:p>
                      <a:pPr marL="0" lvl="0" indent="0" algn="l" rtl="0">
                        <a:spcBef>
                          <a:spcPts val="0"/>
                        </a:spcBef>
                        <a:spcAft>
                          <a:spcPts val="0"/>
                        </a:spcAft>
                        <a:buClr>
                          <a:schemeClr val="dk1"/>
                        </a:buClr>
                        <a:buSzPts val="1100"/>
                        <a:buFont typeface="Arial"/>
                        <a:buNone/>
                      </a:pPr>
                      <a:r>
                        <a:rPr lang="it-IT"/>
                        <a:t>2B (4)</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c>
                  <a:txBody>
                    <a:bodyPr/>
                    <a:lstStyle/>
                    <a:p>
                      <a:pPr marL="0" lvl="0" indent="0" algn="l" rtl="0">
                        <a:spcBef>
                          <a:spcPts val="0"/>
                        </a:spcBef>
                        <a:spcAft>
                          <a:spcPts val="0"/>
                        </a:spcAft>
                        <a:buNone/>
                      </a:pPr>
                      <a:r>
                        <a:rPr lang="it-IT"/>
                        <a:t>3B (2)</a:t>
                      </a:r>
                      <a:endParaRPr/>
                    </a:p>
                    <a:p>
                      <a:pPr marL="0" lvl="0" indent="0" algn="l" rtl="0">
                        <a:spcBef>
                          <a:spcPts val="0"/>
                        </a:spcBef>
                        <a:spcAft>
                          <a:spcPts val="0"/>
                        </a:spcAft>
                        <a:buNone/>
                      </a:pPr>
                      <a:r>
                        <a:rPr lang="it-IT"/>
                        <a:t>3D(2)</a:t>
                      </a:r>
                      <a:endParaRPr/>
                    </a:p>
                    <a:p>
                      <a:pPr marL="0" lvl="0" indent="0" algn="l" rtl="0">
                        <a:spcBef>
                          <a:spcPts val="0"/>
                        </a:spcBef>
                        <a:spcAft>
                          <a:spcPts val="0"/>
                        </a:spcAft>
                        <a:buClr>
                          <a:schemeClr val="dk1"/>
                        </a:buClr>
                        <a:buFont typeface="Arial"/>
                        <a:buNone/>
                      </a:pPr>
                      <a:r>
                        <a:rPr lang="it-IT"/>
                        <a:t>3C (2 )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r>
              <a:tr h="440596">
                <a:tc>
                  <a:txBody>
                    <a:bodyPr/>
                    <a:lstStyle/>
                    <a:p>
                      <a:pPr marL="0" marR="0" lvl="0" indent="0" algn="l" rtl="0">
                        <a:lnSpc>
                          <a:spcPct val="115000"/>
                        </a:lnSpc>
                        <a:spcBef>
                          <a:spcPts val="0"/>
                        </a:spcBef>
                        <a:spcAft>
                          <a:spcPts val="0"/>
                        </a:spcAft>
                        <a:buClr>
                          <a:schemeClr val="dk1"/>
                        </a:buClr>
                        <a:buSzPts val="1400"/>
                        <a:buFont typeface="Century Gothic"/>
                        <a:buNone/>
                      </a:pPr>
                      <a:r>
                        <a:rPr lang="it-IT" sz="1400" b="1">
                          <a:solidFill>
                            <a:schemeClr val="dk1"/>
                          </a:solidFill>
                          <a:latin typeface="Century Gothic"/>
                          <a:ea typeface="Century Gothic"/>
                          <a:cs typeface="Century Gothic"/>
                          <a:sym typeface="Century Gothic"/>
                        </a:rPr>
                        <a:t>MATEMATICA</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solidFill>
                            <a:schemeClr val="dk1"/>
                          </a:solidFill>
                          <a:latin typeface="Century Gothic"/>
                          <a:ea typeface="Century Gothic"/>
                          <a:cs typeface="Century Gothic"/>
                          <a:sym typeface="Century Gothic"/>
                        </a:rPr>
                        <a:t>QUARANTA </a:t>
                      </a:r>
                      <a:endParaRPr/>
                    </a:p>
                  </a:txBody>
                  <a:tcPr marL="68575" marR="68575" marT="0" marB="0">
                    <a:lnT w="38100" cap="flat" cmpd="sng">
                      <a:solidFill>
                        <a:schemeClr val="lt1"/>
                      </a:solidFill>
                      <a:prstDash val="solid"/>
                      <a:round/>
                      <a:headEnd type="none" w="sm" len="sm"/>
                      <a:tailEnd type="none" w="sm" len="sm"/>
                    </a:lnT>
                    <a:solidFill>
                      <a:srgbClr val="FCBBD9"/>
                    </a:solidFill>
                  </a:tcPr>
                </a:tc>
                <a:tc>
                  <a:txBody>
                    <a:bodyPr/>
                    <a:lstStyle/>
                    <a:p>
                      <a:pPr marL="0" marR="0" lvl="0" indent="0" algn="l" rtl="0">
                        <a:lnSpc>
                          <a:spcPct val="100000"/>
                        </a:lnSpc>
                        <a:spcBef>
                          <a:spcPts val="0"/>
                        </a:spcBef>
                        <a:spcAft>
                          <a:spcPts val="0"/>
                        </a:spcAft>
                        <a:buNone/>
                      </a:pPr>
                      <a:r>
                        <a:rPr lang="it-IT" sz="1400">
                          <a:solidFill>
                            <a:schemeClr val="dk1"/>
                          </a:solidFill>
                          <a:latin typeface="Century Gothic"/>
                          <a:ea typeface="Century Gothic"/>
                          <a:cs typeface="Century Gothic"/>
                          <a:sym typeface="Century Gothic"/>
                        </a:rPr>
                        <a:t>1E (6)</a:t>
                      </a:r>
                      <a:endParaRPr/>
                    </a:p>
                  </a:txBody>
                  <a:tcPr marL="68575" marR="68575" marT="0" marB="0">
                    <a:lnT w="38100" cap="flat" cmpd="sng">
                      <a:solidFill>
                        <a:schemeClr val="lt1"/>
                      </a:solidFill>
                      <a:prstDash val="solid"/>
                      <a:round/>
                      <a:headEnd type="none" w="sm" len="sm"/>
                      <a:tailEnd type="none" w="sm" len="sm"/>
                    </a:lnT>
                    <a:solidFill>
                      <a:srgbClr val="FCBBD9"/>
                    </a:solidFill>
                  </a:tcPr>
                </a:tc>
                <a:tc>
                  <a:txBody>
                    <a:bodyPr/>
                    <a:lstStyle/>
                    <a:p>
                      <a:pPr marL="0" marR="0" lvl="0" indent="0" algn="l" rtl="0">
                        <a:lnSpc>
                          <a:spcPct val="100000"/>
                        </a:lnSpc>
                        <a:spcBef>
                          <a:spcPts val="0"/>
                        </a:spcBef>
                        <a:spcAft>
                          <a:spcPts val="0"/>
                        </a:spcAft>
                        <a:buNone/>
                      </a:pPr>
                      <a:r>
                        <a:rPr lang="it-IT" sz="1400">
                          <a:solidFill>
                            <a:schemeClr val="dk1"/>
                          </a:solidFill>
                          <a:latin typeface="Century Gothic"/>
                          <a:ea typeface="Century Gothic"/>
                          <a:cs typeface="Century Gothic"/>
                          <a:sym typeface="Century Gothic"/>
                        </a:rPr>
                        <a:t>2</a:t>
                      </a:r>
                      <a:r>
                        <a:rPr lang="it-IT"/>
                        <a:t>E</a:t>
                      </a:r>
                      <a:r>
                        <a:rPr lang="it-IT" sz="1400">
                          <a:solidFill>
                            <a:schemeClr val="dk1"/>
                          </a:solidFill>
                          <a:latin typeface="Century Gothic"/>
                          <a:ea typeface="Century Gothic"/>
                          <a:cs typeface="Century Gothic"/>
                          <a:sym typeface="Century Gothic"/>
                        </a:rPr>
                        <a:t> ( </a:t>
                      </a:r>
                      <a:r>
                        <a:rPr lang="it-IT"/>
                        <a:t>6</a:t>
                      </a:r>
                      <a:r>
                        <a:rPr lang="it-IT" sz="1400">
                          <a:solidFill>
                            <a:schemeClr val="dk1"/>
                          </a:solidFill>
                          <a:latin typeface="Century Gothic"/>
                          <a:ea typeface="Century Gothic"/>
                          <a:cs typeface="Century Gothic"/>
                          <a:sym typeface="Century Gothic"/>
                        </a:rPr>
                        <a:t> )</a:t>
                      </a:r>
                      <a:endParaRPr/>
                    </a:p>
                  </a:txBody>
                  <a:tcPr marL="68575" marR="68575" marT="0" marB="0">
                    <a:lnT w="38100" cap="flat" cmpd="sng">
                      <a:solidFill>
                        <a:schemeClr val="lt1"/>
                      </a:solidFill>
                      <a:prstDash val="solid"/>
                      <a:round/>
                      <a:headEnd type="none" w="sm" len="sm"/>
                      <a:tailEnd type="none" w="sm" len="sm"/>
                    </a:lnT>
                    <a:solidFill>
                      <a:srgbClr val="FCBBD9"/>
                    </a:solidFill>
                  </a:tcPr>
                </a:tc>
                <a:tc>
                  <a:txBody>
                    <a:bodyPr/>
                    <a:lstStyle/>
                    <a:p>
                      <a:pPr marL="0" marR="0" lvl="0" indent="0" algn="l" rtl="0">
                        <a:lnSpc>
                          <a:spcPct val="100000"/>
                        </a:lnSpc>
                        <a:spcBef>
                          <a:spcPts val="0"/>
                        </a:spcBef>
                        <a:spcAft>
                          <a:spcPts val="0"/>
                        </a:spcAft>
                        <a:buNone/>
                      </a:pPr>
                      <a:r>
                        <a:rPr lang="it-IT" sz="1400">
                          <a:solidFill>
                            <a:schemeClr val="dk1"/>
                          </a:solidFill>
                          <a:latin typeface="Century Gothic"/>
                          <a:ea typeface="Century Gothic"/>
                          <a:cs typeface="Century Gothic"/>
                          <a:sym typeface="Century Gothic"/>
                        </a:rPr>
                        <a:t>3C (</a:t>
                      </a:r>
                      <a:r>
                        <a:rPr lang="it-IT"/>
                        <a:t>6</a:t>
                      </a:r>
                      <a:r>
                        <a:rPr lang="it-IT" sz="1400">
                          <a:solidFill>
                            <a:schemeClr val="dk1"/>
                          </a:solidFill>
                          <a:latin typeface="Century Gothic"/>
                          <a:ea typeface="Century Gothic"/>
                          <a:cs typeface="Century Gothic"/>
                          <a:sym typeface="Century Gothic"/>
                        </a:rPr>
                        <a:t> )</a:t>
                      </a:r>
                      <a:endParaRPr/>
                    </a:p>
                  </a:txBody>
                  <a:tcPr marL="68575" marR="68575" marT="0" marB="0">
                    <a:lnT w="38100" cap="flat" cmpd="sng">
                      <a:solidFill>
                        <a:schemeClr val="lt1"/>
                      </a:solidFill>
                      <a:prstDash val="solid"/>
                      <a:round/>
                      <a:headEnd type="none" w="sm" len="sm"/>
                      <a:tailEnd type="none" w="sm" len="sm"/>
                    </a:lnT>
                    <a:solidFill>
                      <a:srgbClr val="FCBBD9"/>
                    </a:solidFill>
                  </a:tcPr>
                </a:tc>
              </a:tr>
              <a:tr h="453688">
                <a:tc>
                  <a:txBody>
                    <a:bodyPr/>
                    <a:lstStyle/>
                    <a:p>
                      <a:pPr marL="0" marR="0" lvl="0" indent="0" algn="l" rtl="0">
                        <a:lnSpc>
                          <a:spcPct val="115000"/>
                        </a:lnSpc>
                        <a:spcBef>
                          <a:spcPts val="0"/>
                        </a:spcBef>
                        <a:spcAft>
                          <a:spcPts val="0"/>
                        </a:spcAft>
                        <a:buNone/>
                      </a:pPr>
                      <a:endParaRPr sz="1400">
                        <a:solidFill>
                          <a:srgbClr val="FCBBD9"/>
                        </a:solidFill>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SANTANIELLO </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1D (6) </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 D (</a:t>
                      </a:r>
                      <a:r>
                        <a:rPr lang="it-IT"/>
                        <a:t>6</a:t>
                      </a:r>
                      <a:r>
                        <a:rPr lang="it-IT" sz="1400">
                          <a:latin typeface="Century Gothic"/>
                          <a:ea typeface="Century Gothic"/>
                          <a:cs typeface="Century Gothic"/>
                          <a:sym typeface="Century Gothic"/>
                        </a:rPr>
                        <a:t>)</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 D (</a:t>
                      </a:r>
                      <a:r>
                        <a:rPr lang="it-IT"/>
                        <a:t>6</a:t>
                      </a:r>
                      <a:r>
                        <a:rPr lang="it-IT" sz="1400">
                          <a:latin typeface="Century Gothic"/>
                          <a:ea typeface="Century Gothic"/>
                          <a:cs typeface="Century Gothic"/>
                          <a:sym typeface="Century Gothic"/>
                        </a:rPr>
                        <a:t>)</a:t>
                      </a:r>
                      <a:endParaRPr/>
                    </a:p>
                  </a:txBody>
                  <a:tcPr marL="68575" marR="68575" marT="0" marB="0">
                    <a:solidFill>
                      <a:srgbClr val="FA77B6"/>
                    </a:solidFill>
                  </a:tcPr>
                </a:tc>
              </a:tr>
              <a:tr h="713200">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PECA</a:t>
                      </a:r>
                      <a:endParaRPr/>
                    </a:p>
                  </a:txBody>
                  <a:tcPr marL="68575" marR="68575" marT="0" marB="0">
                    <a:solidFill>
                      <a:srgbClr val="FAD1DA"/>
                    </a:solidFill>
                  </a:tcPr>
                </a:tc>
                <a:tc>
                  <a:txBody>
                    <a:bodyPr/>
                    <a:lstStyle/>
                    <a:p>
                      <a:pPr marL="0" lvl="0" indent="0" algn="l" rtl="0">
                        <a:spcBef>
                          <a:spcPts val="0"/>
                        </a:spcBef>
                        <a:spcAft>
                          <a:spcPts val="0"/>
                        </a:spcAft>
                        <a:buClr>
                          <a:schemeClr val="dk1"/>
                        </a:buClr>
                        <a:buFont typeface="Arial"/>
                        <a:buNone/>
                      </a:pPr>
                      <a:r>
                        <a:rPr lang="it-IT"/>
                        <a:t>1A (6)</a:t>
                      </a: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a:t>
                      </a:r>
                      <a:r>
                        <a:rPr lang="it-IT"/>
                        <a:t>2</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t>
                      </a:r>
                      <a:r>
                        <a:rPr lang="it-IT"/>
                        <a:t>F</a:t>
                      </a:r>
                      <a:r>
                        <a:rPr lang="it-IT" sz="1400">
                          <a:latin typeface="Century Gothic"/>
                          <a:ea typeface="Century Gothic"/>
                          <a:cs typeface="Century Gothic"/>
                          <a:sym typeface="Century Gothic"/>
                        </a:rPr>
                        <a:t> (6)</a:t>
                      </a:r>
                      <a:endParaRPr sz="1400">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it-IT"/>
                        <a:t>3G (6)</a:t>
                      </a:r>
                      <a:endParaRPr/>
                    </a:p>
                  </a:txBody>
                  <a:tcPr marL="68575" marR="68575" marT="0" marB="0">
                    <a:solidFill>
                      <a:srgbClr val="FAD1DA"/>
                    </a:solidFill>
                  </a:tcPr>
                </a:tc>
              </a:tr>
              <a:tr h="475466">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MESSINA</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1B (6)</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a:latin typeface="Century Gothic"/>
                          <a:ea typeface="Century Gothic"/>
                          <a:cs typeface="Century Gothic"/>
                          <a:sym typeface="Century Gothic"/>
                        </a:rPr>
                        <a:t>2B (</a:t>
                      </a:r>
                      <a:r>
                        <a:rPr lang="it-IT"/>
                        <a:t>6</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chemeClr val="dk1"/>
                        </a:buClr>
                        <a:buSzPts val="1400"/>
                        <a:buFont typeface="Century Gothic"/>
                        <a:buNone/>
                      </a:pP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3B (</a:t>
                      </a:r>
                      <a:r>
                        <a:rPr lang="it-IT"/>
                        <a:t>6</a:t>
                      </a:r>
                      <a:r>
                        <a:rPr lang="it-IT" sz="1400">
                          <a:latin typeface="Century Gothic"/>
                          <a:ea typeface="Century Gothic"/>
                          <a:cs typeface="Century Gothic"/>
                          <a:sym typeface="Century Gothic"/>
                        </a:rPr>
                        <a:t>)</a:t>
                      </a:r>
                      <a:endParaRPr/>
                    </a:p>
                  </a:txBody>
                  <a:tcPr marL="68575" marR="68575" marT="0" marB="0">
                    <a:solidFill>
                      <a:srgbClr val="FA77B6"/>
                    </a:solidFill>
                  </a:tcPr>
                </a:tc>
              </a:tr>
              <a:tr h="680770">
                <a:tc>
                  <a:txBody>
                    <a:bodyPr/>
                    <a:lstStyle/>
                    <a:p>
                      <a:pPr marL="0" marR="0" lvl="0" indent="0" algn="l" rtl="0">
                        <a:lnSpc>
                          <a:spcPct val="115000"/>
                        </a:lnSpc>
                        <a:spcBef>
                          <a:spcPts val="0"/>
                        </a:spcBef>
                        <a:spcAft>
                          <a:spcPts val="0"/>
                        </a:spcAft>
                        <a:buNone/>
                      </a:pPr>
                      <a:endParaRPr sz="1400" dirty="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IACOBELLIS</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1C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a:latin typeface="Century Gothic"/>
                          <a:ea typeface="Century Gothic"/>
                          <a:cs typeface="Century Gothic"/>
                          <a:sym typeface="Century Gothic"/>
                        </a:rPr>
                        <a:t>2C (</a:t>
                      </a:r>
                      <a:r>
                        <a:rPr lang="it-IT"/>
                        <a:t>6</a:t>
                      </a:r>
                      <a:r>
                        <a:rPr lang="it-IT" sz="1400">
                          <a:latin typeface="Century Gothic"/>
                          <a:ea typeface="Century Gothic"/>
                          <a:cs typeface="Century Gothic"/>
                          <a:sym typeface="Century Gothic"/>
                        </a:rPr>
                        <a:t>)</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dirty="0">
                          <a:latin typeface="Century Gothic"/>
                          <a:ea typeface="Century Gothic"/>
                          <a:cs typeface="Century Gothic"/>
                          <a:sym typeface="Century Gothic"/>
                        </a:rPr>
                        <a:t>3E (</a:t>
                      </a:r>
                      <a:r>
                        <a:rPr lang="it-IT" dirty="0"/>
                        <a:t>6</a:t>
                      </a:r>
                      <a:r>
                        <a:rPr lang="it-IT" sz="1400" dirty="0" smtClean="0">
                          <a:latin typeface="Century Gothic"/>
                          <a:ea typeface="Century Gothic"/>
                          <a:cs typeface="Century Gothic"/>
                          <a:sym typeface="Century Gothic"/>
                        </a:rPr>
                        <a:t>)</a:t>
                      </a:r>
                      <a:endParaRPr dirty="0"/>
                    </a:p>
                  </a:txBody>
                  <a:tcPr marL="68575" marR="68575" marT="0" marB="0">
                    <a:solidFill>
                      <a:srgbClr val="FAD1DA"/>
                    </a:solidFill>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graphicFrame>
        <p:nvGraphicFramePr>
          <p:cNvPr id="464" name="Google Shape;464;p47"/>
          <p:cNvGraphicFramePr/>
          <p:nvPr>
            <p:extLst>
              <p:ext uri="{D42A27DB-BD31-4B8C-83A1-F6EECF244321}">
                <p14:modId xmlns:p14="http://schemas.microsoft.com/office/powerpoint/2010/main" val="4003818992"/>
              </p:ext>
            </p:extLst>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273975"/>
                <a:gridCol w="9918025"/>
              </a:tblGrid>
              <a:tr h="54382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65" name="Google Shape;465;p47"/>
          <p:cNvGraphicFramePr/>
          <p:nvPr>
            <p:extLst>
              <p:ext uri="{D42A27DB-BD31-4B8C-83A1-F6EECF244321}">
                <p14:modId xmlns:p14="http://schemas.microsoft.com/office/powerpoint/2010/main" val="2235826310"/>
              </p:ext>
            </p:extLst>
          </p:nvPr>
        </p:nvGraphicFramePr>
        <p:xfrm>
          <a:off x="2273965" y="1419725"/>
          <a:ext cx="9918034" cy="5438276"/>
        </p:xfrm>
        <a:graphic>
          <a:graphicData uri="http://schemas.openxmlformats.org/drawingml/2006/table">
            <a:tbl>
              <a:tblPr firstRow="1" bandRow="1">
                <a:noFill/>
                <a:tableStyleId>{0E11DAA7-9F33-403E-99FB-BAC35A1AEA4F}</a:tableStyleId>
              </a:tblPr>
              <a:tblGrid>
                <a:gridCol w="1967782"/>
                <a:gridCol w="1996357"/>
                <a:gridCol w="2026532"/>
                <a:gridCol w="2055107"/>
                <a:gridCol w="1872256"/>
              </a:tblGrid>
              <a:tr h="762170">
                <a:tc gridSpan="5">
                  <a:txBody>
                    <a:bodyPr/>
                    <a:lstStyle/>
                    <a:p>
                      <a:pPr marL="0" marR="0" lvl="0" indent="0" algn="ctr" rtl="0">
                        <a:spcBef>
                          <a:spcPts val="0"/>
                        </a:spcBef>
                        <a:spcAft>
                          <a:spcPts val="0"/>
                        </a:spcAft>
                        <a:buNone/>
                      </a:pPr>
                      <a:r>
                        <a:rPr lang="it-IT" sz="1400" dirty="0">
                          <a:latin typeface="Century Gothic"/>
                          <a:ea typeface="Century Gothic"/>
                          <a:cs typeface="Century Gothic"/>
                          <a:sym typeface="Century Gothic"/>
                        </a:rPr>
                        <a:t>202</a:t>
                      </a:r>
                      <a:r>
                        <a:rPr lang="it-IT" dirty="0"/>
                        <a:t>4</a:t>
                      </a:r>
                      <a:r>
                        <a:rPr lang="it-IT" sz="1400" dirty="0">
                          <a:latin typeface="Century Gothic"/>
                          <a:ea typeface="Century Gothic"/>
                          <a:cs typeface="Century Gothic"/>
                          <a:sym typeface="Century Gothic"/>
                        </a:rPr>
                        <a:t>-202</a:t>
                      </a:r>
                      <a:r>
                        <a:rPr lang="it-IT" dirty="0"/>
                        <a:t>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77492">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DOCENTE</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solidFill>
                      <a:srgbClr val="FA77B6"/>
                    </a:solidFill>
                  </a:tcPr>
                </a:tc>
              </a:tr>
              <a:tr h="727938">
                <a:tc>
                  <a:txBody>
                    <a:bodyPr/>
                    <a:lstStyle/>
                    <a:p>
                      <a:pPr marL="0" marR="0" lvl="0" indent="0" algn="l" rtl="0">
                        <a:lnSpc>
                          <a:spcPct val="115000"/>
                        </a:lnSpc>
                        <a:spcBef>
                          <a:spcPts val="0"/>
                        </a:spcBef>
                        <a:spcAft>
                          <a:spcPts val="0"/>
                        </a:spcAft>
                        <a:buNone/>
                      </a:pPr>
                      <a:endParaRPr sz="1400" b="1" dirty="0">
                        <a:latin typeface="Century Gothic"/>
                        <a:ea typeface="Century Gothic"/>
                        <a:cs typeface="Century Gothic"/>
                        <a:sym typeface="Century Gothic"/>
                      </a:endParaRPr>
                    </a:p>
                  </a:txBody>
                  <a:tcPr marL="68575" marR="68575" marT="0" marB="0">
                    <a:solidFill>
                      <a:schemeClr val="accent2">
                        <a:lumMod val="20000"/>
                        <a:lumOff val="80000"/>
                      </a:schemeClr>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SEMERARO</a:t>
                      </a:r>
                      <a:endParaRPr dirty="0"/>
                    </a:p>
                  </a:txBody>
                  <a:tcPr marL="68575" marR="68575" marT="0" marB="0">
                    <a:solidFill>
                      <a:schemeClr val="accent2">
                        <a:lumMod val="20000"/>
                        <a:lumOff val="80000"/>
                      </a:schemeClr>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dirty="0">
                          <a:latin typeface="Century Gothic"/>
                          <a:ea typeface="Century Gothic"/>
                          <a:cs typeface="Century Gothic"/>
                          <a:sym typeface="Century Gothic"/>
                        </a:rPr>
                        <a:t>1F (6)</a:t>
                      </a:r>
                      <a:endParaRPr dirty="0"/>
                    </a:p>
                  </a:txBody>
                  <a:tcPr marL="68575" marR="68575" marT="0" marB="0">
                    <a:solidFill>
                      <a:schemeClr val="accent2">
                        <a:lumMod val="20000"/>
                        <a:lumOff val="80000"/>
                      </a:schemeClr>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dirty="0">
                          <a:latin typeface="Century Gothic"/>
                          <a:ea typeface="Century Gothic"/>
                          <a:cs typeface="Century Gothic"/>
                          <a:sym typeface="Century Gothic"/>
                        </a:rPr>
                        <a:t>2A(4)</a:t>
                      </a:r>
                      <a:endParaRPr sz="1400" b="0" dirty="0">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Century Gothic"/>
                        <a:buNone/>
                      </a:pPr>
                      <a:r>
                        <a:rPr lang="it-IT" dirty="0"/>
                        <a:t>2F (6)</a:t>
                      </a:r>
                      <a:endParaRPr dirty="0"/>
                    </a:p>
                  </a:txBody>
                  <a:tcPr marL="68575" marR="68575" marT="0" marB="0">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3</a:t>
                      </a:r>
                      <a:r>
                        <a:rPr lang="it-IT" dirty="0"/>
                        <a:t>A</a:t>
                      </a:r>
                      <a:r>
                        <a:rPr lang="it-IT" sz="1400" b="0" dirty="0">
                          <a:latin typeface="Century Gothic"/>
                          <a:ea typeface="Century Gothic"/>
                          <a:cs typeface="Century Gothic"/>
                          <a:sym typeface="Century Gothic"/>
                        </a:rPr>
                        <a:t> (</a:t>
                      </a:r>
                      <a:r>
                        <a:rPr lang="it-IT" dirty="0"/>
                        <a:t>4</a:t>
                      </a:r>
                      <a:r>
                        <a:rPr lang="it-IT" sz="1400" b="0" dirty="0">
                          <a:latin typeface="Century Gothic"/>
                          <a:ea typeface="Century Gothic"/>
                          <a:cs typeface="Century Gothic"/>
                          <a:sym typeface="Century Gothic"/>
                        </a:rPr>
                        <a:t>)</a:t>
                      </a:r>
                      <a:endParaRPr dirty="0"/>
                    </a:p>
                    <a:p>
                      <a:pPr marL="0" marR="0" lvl="0" indent="0" algn="l" rtl="0">
                        <a:lnSpc>
                          <a:spcPct val="100000"/>
                        </a:lnSpc>
                        <a:spcBef>
                          <a:spcPts val="0"/>
                        </a:spcBef>
                        <a:spcAft>
                          <a:spcPts val="0"/>
                        </a:spcAft>
                        <a:buNone/>
                      </a:pPr>
                      <a:endParaRPr dirty="0"/>
                    </a:p>
                  </a:txBody>
                  <a:tcPr marL="68575" marR="68575" marT="0" marB="0">
                    <a:solidFill>
                      <a:schemeClr val="accent2">
                        <a:lumMod val="20000"/>
                        <a:lumOff val="80000"/>
                      </a:schemeClr>
                    </a:solidFill>
                  </a:tcPr>
                </a:tc>
              </a:tr>
              <a:tr h="956697">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DE ANGELIS ROBERTO</a:t>
                      </a:r>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dirty="0">
                          <a:latin typeface="Century Gothic"/>
                          <a:ea typeface="Century Gothic"/>
                          <a:cs typeface="Century Gothic"/>
                          <a:sym typeface="Century Gothic"/>
                        </a:rPr>
                        <a:t>1G (6)</a:t>
                      </a:r>
                      <a:endParaRPr sz="1400" b="0" dirty="0">
                        <a:latin typeface="Century Gothic"/>
                        <a:ea typeface="Century Gothic"/>
                        <a:cs typeface="Century Gothic"/>
                        <a:sym typeface="Century Gothic"/>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a:latin typeface="Century Gothic"/>
                          <a:ea typeface="Century Gothic"/>
                          <a:cs typeface="Century Gothic"/>
                          <a:sym typeface="Century Gothic"/>
                        </a:rPr>
                        <a:t>2</a:t>
                      </a:r>
                      <a:r>
                        <a:rPr lang="it-IT"/>
                        <a:t>G</a:t>
                      </a:r>
                      <a:r>
                        <a:rPr lang="it-IT" sz="1400" b="0">
                          <a:latin typeface="Century Gothic"/>
                          <a:ea typeface="Century Gothic"/>
                          <a:cs typeface="Century Gothic"/>
                          <a:sym typeface="Century Gothic"/>
                        </a:rPr>
                        <a:t> (</a:t>
                      </a:r>
                      <a:r>
                        <a:rPr lang="it-IT"/>
                        <a:t>6</a:t>
                      </a:r>
                      <a:r>
                        <a:rPr lang="it-IT" sz="1400" b="0">
                          <a:latin typeface="Century Gothic"/>
                          <a:ea typeface="Century Gothic"/>
                          <a:cs typeface="Century Gothic"/>
                          <a:sym typeface="Century Gothic"/>
                        </a:rPr>
                        <a:t>)</a:t>
                      </a:r>
                      <a:endParaRPr sz="1400" b="0">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Century Gothic"/>
                        <a:buNone/>
                      </a:pPr>
                      <a:r>
                        <a:rPr lang="it-IT"/>
                        <a:t>2H (6)</a:t>
                      </a:r>
                      <a:endParaRPr/>
                    </a:p>
                    <a:p>
                      <a:pPr marL="0" lvl="0" indent="0" algn="l" rtl="0">
                        <a:spcBef>
                          <a:spcPts val="0"/>
                        </a:spcBef>
                        <a:spcAft>
                          <a:spcPts val="0"/>
                        </a:spcAft>
                        <a:buClr>
                          <a:schemeClr val="dk1"/>
                        </a:buClr>
                        <a:buSzPts val="1400"/>
                        <a:buFont typeface="Century Gothic"/>
                        <a:buNone/>
                      </a:pPr>
                      <a:r>
                        <a:rPr lang="it-IT"/>
                        <a:t>2A (2)</a:t>
                      </a:r>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endParaRPr sz="1400" b="0">
                        <a:latin typeface="Century Gothic"/>
                        <a:ea typeface="Century Gothic"/>
                        <a:cs typeface="Century Gothic"/>
                        <a:sym typeface="Century Gothic"/>
                      </a:endParaRPr>
                    </a:p>
                  </a:txBody>
                  <a:tcPr marL="68575" marR="68575" marT="0" marB="0">
                    <a:lnB w="12700" cap="flat" cmpd="sng">
                      <a:solidFill>
                        <a:srgbClr val="FCBBD9"/>
                      </a:solidFill>
                      <a:prstDash val="solid"/>
                      <a:round/>
                      <a:headEnd type="none" w="sm" len="sm"/>
                      <a:tailEnd type="none" w="sm" len="sm"/>
                    </a:lnB>
                    <a:solidFill>
                      <a:srgbClr val="FA77B6"/>
                    </a:solidFill>
                  </a:tcPr>
                </a:tc>
              </a:tr>
              <a:tr h="447606">
                <a:tc>
                  <a:txBody>
                    <a:bodyPr/>
                    <a:lstStyle/>
                    <a:p>
                      <a:pPr marL="0" marR="0" lvl="0" indent="0" algn="l" rtl="0">
                        <a:lnSpc>
                          <a:spcPct val="115000"/>
                        </a:lnSpc>
                        <a:spcBef>
                          <a:spcPts val="0"/>
                        </a:spcBef>
                        <a:spcAft>
                          <a:spcPts val="0"/>
                        </a:spcAft>
                        <a:buNone/>
                      </a:pPr>
                      <a:r>
                        <a:rPr lang="it-IT" sz="1400" b="1" dirty="0">
                          <a:latin typeface="Century Gothic"/>
                          <a:ea typeface="Century Gothic"/>
                          <a:cs typeface="Century Gothic"/>
                          <a:sym typeface="Century Gothic"/>
                        </a:rPr>
                        <a:t>FRANCESE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LUCCHI</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1C / 1E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2C / 2E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3C/ 3E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r>
              <a:tr h="625658">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INGLESE</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PIERMATTEI</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1A</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2A </a:t>
                      </a:r>
                      <a:endParaRPr sz="1400" b="0">
                        <a:latin typeface="Century Gothic"/>
                        <a:ea typeface="Century Gothic"/>
                        <a:cs typeface="Century Gothic"/>
                        <a:sym typeface="Century Gothic"/>
                      </a:endParaRPr>
                    </a:p>
                    <a:p>
                      <a:pPr marL="0" marR="0" lvl="0" indent="0" algn="l" rtl="0">
                        <a:lnSpc>
                          <a:spcPct val="115000"/>
                        </a:lnSpc>
                        <a:spcBef>
                          <a:spcPts val="0"/>
                        </a:spcBef>
                        <a:spcAft>
                          <a:spcPts val="0"/>
                        </a:spcAft>
                        <a:buNone/>
                      </a:pPr>
                      <a:r>
                        <a:rPr lang="it-IT"/>
                        <a:t>2E</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3A </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r>
              <a:tr h="504151">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CHIUSOLO </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1D /1B</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2 B/</a:t>
                      </a:r>
                      <a:r>
                        <a:rPr lang="it-IT"/>
                        <a:t>2D</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3B /3</a:t>
                      </a:r>
                      <a:r>
                        <a:rPr lang="it-IT"/>
                        <a:t>E</a:t>
                      </a:r>
                      <a:endParaRPr/>
                    </a:p>
                  </a:txBody>
                  <a:tcPr marL="68575" marR="68575" marT="0" marB="0">
                    <a:solidFill>
                      <a:srgbClr val="FCBBD9"/>
                    </a:solidFill>
                  </a:tcPr>
                </a:tc>
              </a:tr>
              <a:tr h="836564">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CAFARO</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1G /1C</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2C/2G/2H</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3</a:t>
                      </a:r>
                      <a:r>
                        <a:rPr lang="it-IT" dirty="0"/>
                        <a:t>C</a:t>
                      </a:r>
                      <a:endParaRPr dirty="0"/>
                    </a:p>
                  </a:txBody>
                  <a:tcPr marL="68575" marR="68575" marT="0" marB="0">
                    <a:solidFill>
                      <a:srgbClr val="F63790">
                        <a:alpha val="76470"/>
                      </a:srgbClr>
                    </a:solidFill>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graphicFrame>
        <p:nvGraphicFramePr>
          <p:cNvPr id="470" name="Google Shape;470;p48"/>
          <p:cNvGraphicFramePr/>
          <p:nvPr>
            <p:extLst>
              <p:ext uri="{D42A27DB-BD31-4B8C-83A1-F6EECF244321}">
                <p14:modId xmlns:p14="http://schemas.microsoft.com/office/powerpoint/2010/main" val="392399037"/>
              </p:ext>
            </p:extLst>
          </p:nvPr>
        </p:nvGraphicFramePr>
        <p:xfrm>
          <a:off x="1" y="1419726"/>
          <a:ext cx="12192000" cy="5874775"/>
        </p:xfrm>
        <a:graphic>
          <a:graphicData uri="http://schemas.openxmlformats.org/drawingml/2006/table">
            <a:tbl>
              <a:tblPr firstRow="1" firstCol="1" bandRow="1">
                <a:noFill/>
                <a:tableStyleId>{786BDF94-1CCC-49DB-8AD0-1CCA35DFA441}</a:tableStyleId>
              </a:tblPr>
              <a:tblGrid>
                <a:gridCol w="2273975"/>
                <a:gridCol w="9918025"/>
              </a:tblGrid>
              <a:tr h="58747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71" name="Google Shape;471;p48"/>
          <p:cNvGraphicFramePr/>
          <p:nvPr>
            <p:extLst>
              <p:ext uri="{D42A27DB-BD31-4B8C-83A1-F6EECF244321}">
                <p14:modId xmlns:p14="http://schemas.microsoft.com/office/powerpoint/2010/main" val="1445969974"/>
              </p:ext>
            </p:extLst>
          </p:nvPr>
        </p:nvGraphicFramePr>
        <p:xfrm>
          <a:off x="2276856" y="1419726"/>
          <a:ext cx="10034016" cy="5874773"/>
        </p:xfrm>
        <a:graphic>
          <a:graphicData uri="http://schemas.openxmlformats.org/drawingml/2006/table">
            <a:tbl>
              <a:tblPr firstRow="1" bandRow="1">
                <a:noFill/>
                <a:tableStyleId>{0E11DAA7-9F33-403E-99FB-BAC35A1AEA4F}</a:tableStyleId>
              </a:tblPr>
              <a:tblGrid>
                <a:gridCol w="1468626"/>
                <a:gridCol w="2546917"/>
                <a:gridCol w="2052805"/>
                <a:gridCol w="2081740"/>
                <a:gridCol w="1883928"/>
              </a:tblGrid>
              <a:tr h="533589">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380164">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DOCENTE</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17815">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SPAZIANO</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 1F /1E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3F/3</a:t>
                      </a:r>
                      <a:r>
                        <a:rPr lang="it-IT"/>
                        <a:t>D/3G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40872">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SPAGNOLO</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SPAGGIARI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1F</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 F</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 /3G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283911">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AULICINO</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1D/</a:t>
                      </a:r>
                      <a:r>
                        <a:rPr lang="it-IT"/>
                        <a:t>1G/1B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 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53624">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MIÑARRO + 8 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2A/</a:t>
                      </a:r>
                      <a:r>
                        <a:rPr lang="it-IT" sz="1400">
                          <a:latin typeface="Century Gothic"/>
                          <a:ea typeface="Century Gothic"/>
                          <a:cs typeface="Century Gothic"/>
                          <a:sym typeface="Century Gothic"/>
                        </a:rPr>
                        <a:t>2</a:t>
                      </a:r>
                      <a:r>
                        <a:rPr lang="it-IT"/>
                        <a:t>G</a:t>
                      </a:r>
                      <a:r>
                        <a:rPr lang="it-IT" sz="1400">
                          <a:latin typeface="Century Gothic"/>
                          <a:ea typeface="Century Gothic"/>
                          <a:cs typeface="Century Gothic"/>
                          <a:sym typeface="Century Gothic"/>
                        </a:rPr>
                        <a:t> /2</a:t>
                      </a:r>
                      <a:r>
                        <a:rPr lang="it-IT"/>
                        <a:t>H</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23015">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a:t>PANETTA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a:t>2B</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t>
                      </a:r>
                      <a:r>
                        <a:rPr lang="it-IT"/>
                        <a:t>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78711">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TECNICA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BERNARDI</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dirty="0">
                          <a:latin typeface="Century Gothic"/>
                          <a:ea typeface="Century Gothic"/>
                          <a:cs typeface="Century Gothic"/>
                          <a:sym typeface="Century Gothic"/>
                        </a:rPr>
                        <a:t>1 </a:t>
                      </a:r>
                      <a:r>
                        <a:rPr lang="it-IT" dirty="0"/>
                        <a:t>A</a:t>
                      </a:r>
                      <a:r>
                        <a:rPr lang="it-IT" sz="1400" dirty="0">
                          <a:latin typeface="Century Gothic"/>
                          <a:ea typeface="Century Gothic"/>
                          <a:cs typeface="Century Gothic"/>
                          <a:sym typeface="Century Gothic"/>
                        </a:rPr>
                        <a:t> / 1 F / 1 E /1B</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2B/</a:t>
                      </a:r>
                      <a:r>
                        <a:rPr lang="it-IT" sz="1400">
                          <a:latin typeface="Century Gothic"/>
                          <a:ea typeface="Century Gothic"/>
                          <a:cs typeface="Century Gothic"/>
                          <a:sym typeface="Century Gothic"/>
                        </a:rPr>
                        <a:t>2 D / 2 F / 2 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D / 3 F / 3 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46542">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DE ANGELIS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 </a:t>
                      </a:r>
                      <a:r>
                        <a:rPr lang="it-IT"/>
                        <a:t>D</a:t>
                      </a:r>
                      <a:r>
                        <a:rPr lang="it-IT" sz="1400">
                          <a:latin typeface="Century Gothic"/>
                          <a:ea typeface="Century Gothic"/>
                          <a:cs typeface="Century Gothic"/>
                          <a:sym typeface="Century Gothic"/>
                        </a:rPr>
                        <a:t> / 1 C / 1 G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 A  / 2 C / 2 </a:t>
                      </a:r>
                      <a:r>
                        <a:rPr lang="it-IT"/>
                        <a:t>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A  /3 C / 3 </a:t>
                      </a:r>
                      <a:r>
                        <a:rPr lang="it-IT"/>
                        <a:t>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51224">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TURCO</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t>
                      </a:r>
                      <a:r>
                        <a:rPr lang="it-IT"/>
                        <a:t>H</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a:t>
                      </a:r>
                      <a:r>
                        <a:rPr lang="it-IT"/>
                        <a:t>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34543">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MUSICA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LA FIANDRA TIZIANA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1F/1C/1E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2F/2C/2E/2H</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3F/3C/3E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8132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LA FIANDRA ADONELLA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t>
                      </a:r>
                      <a:r>
                        <a:rPr lang="it-IT"/>
                        <a:t>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288946">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SIRACUSA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1A/1B/1D/1G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2A/2B/2D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3A/3</a:t>
                      </a:r>
                      <a:r>
                        <a:rPr lang="it-IT"/>
                        <a:t>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78711">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FERRERI</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07392">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ARTE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ANZINI + 4 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1B/1G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2A/2B/2G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3A/3B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11745">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D’AGOSTINO + </a:t>
                      </a:r>
                      <a:r>
                        <a:rPr lang="it-IT"/>
                        <a:t>4</a:t>
                      </a:r>
                      <a:r>
                        <a:rPr lang="it-IT" sz="1400" b="0">
                          <a:latin typeface="Century Gothic"/>
                          <a:ea typeface="Century Gothic"/>
                          <a:cs typeface="Century Gothic"/>
                          <a:sym typeface="Century Gothic"/>
                        </a:rPr>
                        <a:t> 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1F/1D/1A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2F/2D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dirty="0">
                          <a:latin typeface="Century Gothic"/>
                          <a:ea typeface="Century Gothic"/>
                          <a:cs typeface="Century Gothic"/>
                          <a:sym typeface="Century Gothic"/>
                        </a:rPr>
                        <a:t>3F/3D</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28132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Clr>
                          <a:schemeClr val="dk1"/>
                        </a:buClr>
                        <a:buSzPts val="1400"/>
                        <a:buFont typeface="Century Gothic"/>
                        <a:buNone/>
                      </a:pPr>
                      <a:r>
                        <a:rPr lang="it-IT" sz="1400" b="0">
                          <a:latin typeface="Century Gothic"/>
                          <a:ea typeface="Century Gothic"/>
                          <a:cs typeface="Century Gothic"/>
                          <a:sym typeface="Century Gothic"/>
                        </a:rPr>
                        <a:t>DI MANNO + </a:t>
                      </a:r>
                      <a:r>
                        <a:rPr lang="it-IT"/>
                        <a:t>4</a:t>
                      </a:r>
                      <a:r>
                        <a:rPr lang="it-IT" sz="1400" b="0">
                          <a:latin typeface="Century Gothic"/>
                          <a:ea typeface="Century Gothic"/>
                          <a:cs typeface="Century Gothic"/>
                          <a:sym typeface="Century Gothic"/>
                        </a:rPr>
                        <a:t>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1C/1</a:t>
                      </a:r>
                      <a:r>
                        <a:rPr lang="it-IT"/>
                        <a:t>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a:t>2H</a:t>
                      </a:r>
                      <a:r>
                        <a:rPr lang="it-IT" sz="1400">
                          <a:latin typeface="Century Gothic"/>
                          <a:ea typeface="Century Gothic"/>
                          <a:cs typeface="Century Gothic"/>
                          <a:sym typeface="Century Gothic"/>
                        </a:rPr>
                        <a:t>/2G/2E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3C/3</a:t>
                      </a:r>
                      <a:r>
                        <a:rPr lang="it-IT"/>
                        <a:t>G</a:t>
                      </a:r>
                      <a:r>
                        <a:rPr lang="it-IT" sz="1400">
                          <a:latin typeface="Century Gothic"/>
                          <a:ea typeface="Century Gothic"/>
                          <a:cs typeface="Century Gothic"/>
                          <a:sym typeface="Century Gothic"/>
                        </a:rPr>
                        <a:t>/3E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8132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COLAFRANCESCO+6 POT</a:t>
                      </a:r>
                      <a:endParaRPr sz="1400" b="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2C</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dirty="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graphicFrame>
        <p:nvGraphicFramePr>
          <p:cNvPr id="476" name="Google Shape;476;p49"/>
          <p:cNvGraphicFramePr/>
          <p:nvPr>
            <p:extLst>
              <p:ext uri="{D42A27DB-BD31-4B8C-83A1-F6EECF244321}">
                <p14:modId xmlns:p14="http://schemas.microsoft.com/office/powerpoint/2010/main" val="487566510"/>
              </p:ext>
            </p:extLst>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273975"/>
                <a:gridCol w="9918025"/>
              </a:tblGrid>
              <a:tr h="54382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77" name="Google Shape;477;p49"/>
          <p:cNvGraphicFramePr/>
          <p:nvPr>
            <p:extLst>
              <p:ext uri="{D42A27DB-BD31-4B8C-83A1-F6EECF244321}">
                <p14:modId xmlns:p14="http://schemas.microsoft.com/office/powerpoint/2010/main" val="3554525839"/>
              </p:ext>
            </p:extLst>
          </p:nvPr>
        </p:nvGraphicFramePr>
        <p:xfrm>
          <a:off x="2285999" y="1289305"/>
          <a:ext cx="9906001" cy="5568696"/>
        </p:xfrm>
        <a:graphic>
          <a:graphicData uri="http://schemas.openxmlformats.org/drawingml/2006/table">
            <a:tbl>
              <a:tblPr firstRow="1" bandRow="1">
                <a:noFill/>
                <a:tableStyleId>{0E11DAA7-9F33-403E-99FB-BAC35A1AEA4F}</a:tableStyleId>
              </a:tblPr>
              <a:tblGrid>
                <a:gridCol w="1994155"/>
                <a:gridCol w="2023119"/>
                <a:gridCol w="2053682"/>
                <a:gridCol w="2082647"/>
                <a:gridCol w="1752398"/>
              </a:tblGrid>
              <a:tr h="474050">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291720">
                <a:tc>
                  <a:txBody>
                    <a:bodyPr/>
                    <a:lstStyle/>
                    <a:p>
                      <a:pPr marL="0" marR="0" lvl="0" indent="0" algn="ctr" rtl="0">
                        <a:lnSpc>
                          <a:spcPct val="100000"/>
                        </a:lnSpc>
                        <a:spcBef>
                          <a:spcPts val="0"/>
                        </a:spcBef>
                        <a:spcAft>
                          <a:spcPts val="0"/>
                        </a:spcAft>
                        <a:buNone/>
                      </a:pPr>
                      <a:endParaRPr sz="1000" b="1">
                        <a:latin typeface="Century Gothic" panose="020B0502020202020204" pitchFamily="34" charset="0"/>
                        <a:ea typeface="Arial"/>
                        <a:cs typeface="Arial"/>
                        <a:sym typeface="Arial"/>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000" b="1">
                          <a:latin typeface="Century Gothic" panose="020B0502020202020204" pitchFamily="34" charset="0"/>
                          <a:ea typeface="Arial"/>
                          <a:cs typeface="Arial"/>
                          <a:sym typeface="Arial"/>
                        </a:rPr>
                        <a:t>DOCENTE</a:t>
                      </a:r>
                      <a:endParaRPr>
                        <a:latin typeface="Century Gothic" panose="020B0502020202020204" pitchFamily="34" charset="0"/>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000" b="1">
                          <a:latin typeface="Century Gothic" panose="020B0502020202020204" pitchFamily="34" charset="0"/>
                          <a:ea typeface="Arial"/>
                          <a:cs typeface="Arial"/>
                          <a:sym typeface="Arial"/>
                        </a:rPr>
                        <a:t>CLASSE 1</a:t>
                      </a:r>
                      <a:endParaRPr>
                        <a:latin typeface="Century Gothic" panose="020B0502020202020204" pitchFamily="34" charset="0"/>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000" b="1">
                          <a:latin typeface="Century Gothic" panose="020B0502020202020204" pitchFamily="34" charset="0"/>
                          <a:ea typeface="Arial"/>
                          <a:cs typeface="Arial"/>
                          <a:sym typeface="Arial"/>
                        </a:rPr>
                        <a:t>CLASSE 2</a:t>
                      </a:r>
                      <a:endParaRPr>
                        <a:latin typeface="Century Gothic" panose="020B0502020202020204" pitchFamily="34" charset="0"/>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000" b="1">
                          <a:latin typeface="Century Gothic" panose="020B0502020202020204" pitchFamily="34" charset="0"/>
                          <a:ea typeface="Arial"/>
                          <a:cs typeface="Arial"/>
                          <a:sym typeface="Arial"/>
                        </a:rPr>
                        <a:t>CLASSE 3</a:t>
                      </a:r>
                      <a:endParaRPr>
                        <a:latin typeface="Century Gothic" panose="020B0502020202020204" pitchFamily="34" charset="0"/>
                      </a:endParaRPr>
                    </a:p>
                  </a:txBody>
                  <a:tcPr marL="91450" marR="91450" marT="45725" marB="45725">
                    <a:solidFill>
                      <a:srgbClr val="FA77B6"/>
                    </a:solidFill>
                  </a:tcPr>
                </a:tc>
              </a:tr>
              <a:tr h="255032">
                <a:tc>
                  <a:txBody>
                    <a:bodyPr/>
                    <a:lstStyle/>
                    <a:p>
                      <a:pPr marL="0" marR="0" lvl="0" indent="0" algn="l" rtl="0">
                        <a:lnSpc>
                          <a:spcPct val="115000"/>
                        </a:lnSpc>
                        <a:spcBef>
                          <a:spcPts val="0"/>
                        </a:spcBef>
                        <a:spcAft>
                          <a:spcPts val="0"/>
                        </a:spcAft>
                        <a:buNone/>
                      </a:pPr>
                      <a:r>
                        <a:rPr lang="it-IT" sz="1200" b="1">
                          <a:latin typeface="Century Gothic" panose="020B0502020202020204" pitchFamily="34" charset="0"/>
                          <a:ea typeface="Arial"/>
                          <a:cs typeface="Arial"/>
                          <a:sym typeface="Arial"/>
                        </a:rPr>
                        <a:t>RELIGIONE</a:t>
                      </a:r>
                      <a:endParaRPr>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CELIA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1A/1B/1C/1D/1E/1G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2A/2B/2C/2D/2E/2G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3A/3B/3C/3D/3E/3G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07093">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SCORRANO</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75674">
                <a:tc>
                  <a:txBody>
                    <a:bodyPr/>
                    <a:lstStyle/>
                    <a:p>
                      <a:pPr marL="0" marR="0" lvl="0" indent="0" algn="l" rtl="0">
                        <a:lnSpc>
                          <a:spcPct val="115000"/>
                        </a:lnSpc>
                        <a:spcBef>
                          <a:spcPts val="0"/>
                        </a:spcBef>
                        <a:spcAft>
                          <a:spcPts val="0"/>
                        </a:spcAft>
                        <a:buNone/>
                      </a:pPr>
                      <a:r>
                        <a:rPr lang="it-IT" sz="1200" b="1">
                          <a:latin typeface="Century Gothic" panose="020B0502020202020204" pitchFamily="34" charset="0"/>
                          <a:ea typeface="Arial"/>
                          <a:cs typeface="Arial"/>
                          <a:sym typeface="Arial"/>
                        </a:rPr>
                        <a:t>MOTORIA</a:t>
                      </a:r>
                      <a:endParaRPr>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PARLAPIANO</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1F/1B/1G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2F/2B/2G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3F/3B/3G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0184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LAURICELLA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1A/1D/1E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2A/2D/2E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3D/3E/3A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61160">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STABILE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1C</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2C/2H</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3C</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77128">
                <a:tc>
                  <a:txBody>
                    <a:bodyPr/>
                    <a:lstStyle/>
                    <a:p>
                      <a:pPr marL="0" marR="0" lvl="0" indent="0" algn="l" rtl="0">
                        <a:lnSpc>
                          <a:spcPct val="115000"/>
                        </a:lnSpc>
                        <a:spcBef>
                          <a:spcPts val="0"/>
                        </a:spcBef>
                        <a:spcAft>
                          <a:spcPts val="0"/>
                        </a:spcAft>
                        <a:buNone/>
                      </a:pPr>
                      <a:r>
                        <a:rPr lang="it-IT" sz="1200" b="1">
                          <a:latin typeface="Century Gothic" panose="020B0502020202020204" pitchFamily="34" charset="0"/>
                          <a:ea typeface="Arial"/>
                          <a:cs typeface="Arial"/>
                          <a:sym typeface="Arial"/>
                        </a:rPr>
                        <a:t>SOSTEGNO</a:t>
                      </a:r>
                      <a:endParaRPr>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LA FIANDRA ADONELLA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2D</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3D</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62561">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GAETA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1085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dirty="0">
                          <a:latin typeface="Century Gothic" panose="020B0502020202020204" pitchFamily="34" charset="0"/>
                          <a:ea typeface="Times New Roman"/>
                          <a:cs typeface="Times New Roman"/>
                          <a:sym typeface="Times New Roman"/>
                        </a:rPr>
                        <a:t>LAMPARELLI</a:t>
                      </a: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MARIOZZI</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1G/1D</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CIAMPI</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18433">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DI FRANCESCO</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1C</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57264">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PIROZZI</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dirty="0">
                          <a:latin typeface="Century Gothic" panose="020B0502020202020204" pitchFamily="34" charset="0"/>
                          <a:ea typeface="Times New Roman"/>
                          <a:cs typeface="Times New Roman"/>
                          <a:sym typeface="Times New Roman"/>
                        </a:rPr>
                        <a:t>PANETTA</a:t>
                      </a: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MULALIC</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2H</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MARGOTTINI</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30098">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SALERNO</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BONAVOLTA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b="0">
                          <a:latin typeface="Century Gothic" panose="020B0502020202020204" pitchFamily="34" charset="0"/>
                          <a:ea typeface="Arial"/>
                          <a:cs typeface="Arial"/>
                          <a:sym typeface="Arial"/>
                        </a:rPr>
                        <a:t>ADAMI</a:t>
                      </a:r>
                      <a:endParaRPr sz="1200">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Arial"/>
                          <a:cs typeface="Arial"/>
                          <a:sym typeface="Arial"/>
                        </a:rPr>
                        <a:t>2G</a:t>
                      </a:r>
                      <a:endParaRPr sz="1200">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Arial"/>
                        <a:cs typeface="Arial"/>
                        <a:sym typeface="Arial"/>
                      </a:endParaRPr>
                    </a:p>
                  </a:txBody>
                  <a:tcPr marL="68575" marR="68575" marT="0" marB="0">
                    <a:solidFill>
                      <a:srgbClr val="FA77B6"/>
                    </a:solid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graphicFrame>
        <p:nvGraphicFramePr>
          <p:cNvPr id="482" name="Google Shape;482;g30d7ba47f4a_0_0"/>
          <p:cNvGraphicFramePr/>
          <p:nvPr>
            <p:extLst>
              <p:ext uri="{D42A27DB-BD31-4B8C-83A1-F6EECF244321}">
                <p14:modId xmlns:p14="http://schemas.microsoft.com/office/powerpoint/2010/main" val="1503121643"/>
              </p:ext>
            </p:extLst>
          </p:nvPr>
        </p:nvGraphicFramePr>
        <p:xfrm>
          <a:off x="2560488" y="1314852"/>
          <a:ext cx="9631512" cy="5543148"/>
        </p:xfrm>
        <a:graphic>
          <a:graphicData uri="http://schemas.openxmlformats.org/drawingml/2006/table">
            <a:tbl>
              <a:tblPr firstRow="1" bandRow="1">
                <a:noFill/>
                <a:tableStyleId>{0E11DAA7-9F33-403E-99FB-BAC35A1AEA4F}</a:tableStyleId>
              </a:tblPr>
              <a:tblGrid>
                <a:gridCol w="1938898"/>
                <a:gridCol w="1967060"/>
                <a:gridCol w="1996776"/>
                <a:gridCol w="2024938"/>
                <a:gridCol w="1703840"/>
              </a:tblGrid>
              <a:tr h="917726">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64750">
                <a:tc>
                  <a:txBody>
                    <a:bodyPr/>
                    <a:lstStyle/>
                    <a:p>
                      <a:pPr marL="0" marR="0" lvl="0" indent="0" algn="ctr" rtl="0">
                        <a:lnSpc>
                          <a:spcPct val="100000"/>
                        </a:lnSpc>
                        <a:spcBef>
                          <a:spcPts val="0"/>
                        </a:spcBef>
                        <a:spcAft>
                          <a:spcPts val="0"/>
                        </a:spcAft>
                        <a:buNone/>
                      </a:pPr>
                      <a:endParaRPr sz="1400" b="1" dirty="0">
                        <a:latin typeface="Century Gothic" panose="020B0502020202020204" pitchFamily="34" charset="0"/>
                        <a:ea typeface="Arial"/>
                        <a:cs typeface="Arial"/>
                        <a:sym typeface="Arial"/>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None/>
                      </a:pPr>
                      <a:r>
                        <a:rPr lang="it-IT" sz="1400" b="1" dirty="0">
                          <a:latin typeface="Century Gothic" panose="020B0502020202020204" pitchFamily="34" charset="0"/>
                          <a:ea typeface="Arial"/>
                          <a:cs typeface="Arial"/>
                          <a:sym typeface="Arial"/>
                        </a:rPr>
                        <a:t>DOCENTE</a:t>
                      </a:r>
                      <a:endParaRPr sz="1400" dirty="0">
                        <a:latin typeface="Century Gothic" panose="020B0502020202020204" pitchFamily="34" charset="0"/>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None/>
                      </a:pPr>
                      <a:r>
                        <a:rPr lang="it-IT" sz="1400" b="1" dirty="0">
                          <a:latin typeface="Century Gothic" panose="020B0502020202020204" pitchFamily="34" charset="0"/>
                          <a:ea typeface="Arial"/>
                          <a:cs typeface="Arial"/>
                          <a:sym typeface="Arial"/>
                        </a:rPr>
                        <a:t>CLASSE 1</a:t>
                      </a:r>
                      <a:endParaRPr sz="1400" dirty="0">
                        <a:latin typeface="Century Gothic" panose="020B0502020202020204" pitchFamily="34" charset="0"/>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400" b="1">
                          <a:latin typeface="Century Gothic" panose="020B0502020202020204" pitchFamily="34" charset="0"/>
                          <a:ea typeface="Arial"/>
                          <a:cs typeface="Arial"/>
                          <a:sym typeface="Arial"/>
                        </a:rPr>
                        <a:t>CLASSE 2</a:t>
                      </a:r>
                      <a:endParaRPr sz="1400">
                        <a:latin typeface="Century Gothic" panose="020B0502020202020204" pitchFamily="34" charset="0"/>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400" b="1" dirty="0">
                          <a:latin typeface="Century Gothic" panose="020B0502020202020204" pitchFamily="34" charset="0"/>
                          <a:ea typeface="Arial"/>
                          <a:cs typeface="Arial"/>
                          <a:sym typeface="Arial"/>
                        </a:rPr>
                        <a:t>CLASSE 3</a:t>
                      </a:r>
                      <a:endParaRPr sz="1400" dirty="0">
                        <a:latin typeface="Century Gothic" panose="020B0502020202020204" pitchFamily="34" charset="0"/>
                      </a:endParaRPr>
                    </a:p>
                  </a:txBody>
                  <a:tcPr marL="91450" marR="91450" marT="45725" marB="45725">
                    <a:solidFill>
                      <a:schemeClr val="accent1">
                        <a:lumMod val="20000"/>
                        <a:lumOff val="80000"/>
                      </a:schemeClr>
                    </a:solidFill>
                  </a:tcPr>
                </a:tc>
              </a:tr>
              <a:tr h="536499">
                <a:tc>
                  <a:txBody>
                    <a:bodyPr/>
                    <a:lstStyle/>
                    <a:p>
                      <a:pPr marL="0" marR="0" lvl="0" indent="0" algn="l" rtl="0">
                        <a:lnSpc>
                          <a:spcPct val="115000"/>
                        </a:lnSpc>
                        <a:spcBef>
                          <a:spcPts val="0"/>
                        </a:spcBef>
                        <a:spcAft>
                          <a:spcPts val="0"/>
                        </a:spcAft>
                        <a:buNone/>
                      </a:pPr>
                      <a:r>
                        <a:rPr lang="it-IT" sz="1400" b="1" dirty="0">
                          <a:latin typeface="Century Gothic" panose="020B0502020202020204" pitchFamily="34" charset="0"/>
                          <a:ea typeface="Arial"/>
                          <a:cs typeface="Arial"/>
                          <a:sym typeface="Arial"/>
                        </a:rPr>
                        <a:t>SOSTEGNO</a:t>
                      </a:r>
                      <a:endParaRPr sz="1400" dirty="0">
                        <a:latin typeface="Century Gothic" panose="020B0502020202020204" pitchFamily="34" charset="0"/>
                      </a:endParaRPr>
                    </a:p>
                  </a:txBody>
                  <a:tcPr marL="68575" marR="68575" marT="0" marB="0">
                    <a:solidFill>
                      <a:srgbClr val="FA77B6"/>
                    </a:solidFill>
                  </a:tcPr>
                </a:tc>
                <a:tc>
                  <a:txBody>
                    <a:bodyPr/>
                    <a:lstStyle/>
                    <a:p>
                      <a:pPr marL="0" lvl="0" indent="0" algn="l" rtl="0">
                        <a:spcBef>
                          <a:spcPts val="0"/>
                        </a:spcBef>
                        <a:spcAft>
                          <a:spcPts val="0"/>
                        </a:spcAft>
                        <a:buNone/>
                      </a:pPr>
                      <a:r>
                        <a:rPr lang="it-IT">
                          <a:latin typeface="Century Gothic" panose="020B0502020202020204" pitchFamily="34" charset="0"/>
                        </a:rPr>
                        <a:t>SALERNO</a:t>
                      </a:r>
                      <a:endParaRPr>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lvl="0" indent="0" algn="l" rtl="0">
                        <a:spcBef>
                          <a:spcPts val="0"/>
                        </a:spcBef>
                        <a:spcAft>
                          <a:spcPts val="0"/>
                        </a:spcAft>
                        <a:buNone/>
                      </a:pPr>
                      <a:r>
                        <a:rPr lang="it-IT" dirty="0">
                          <a:latin typeface="Century Gothic" panose="020B0502020202020204" pitchFamily="34" charset="0"/>
                        </a:rPr>
                        <a:t>2F</a:t>
                      </a:r>
                      <a:endParaRPr dirty="0">
                        <a:latin typeface="Century Gothic" panose="020B0502020202020204" pitchFamily="34" charset="0"/>
                      </a:endParaRPr>
                    </a:p>
                  </a:txBody>
                  <a:tcPr marL="68575" marR="68575" marT="0" marB="0">
                    <a:solidFill>
                      <a:srgbClr val="FA77B6"/>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77B6"/>
                    </a:solidFill>
                  </a:tcPr>
                </a:tc>
              </a:tr>
              <a:tr h="508300">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r>
                        <a:rPr lang="it-IT" dirty="0">
                          <a:latin typeface="Century Gothic" panose="020B0502020202020204" pitchFamily="34" charset="0"/>
                        </a:rPr>
                        <a:t>PERSICHELLA</a:t>
                      </a: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1F</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endParaRPr>
                        <a:latin typeface="Century Gothic" panose="020B0502020202020204" pitchFamily="34" charset="0"/>
                      </a:endParaRPr>
                    </a:p>
                  </a:txBody>
                  <a:tcPr marL="68575" marR="68575" marT="0" marB="0">
                    <a:solidFill>
                      <a:srgbClr val="FAD1DA"/>
                    </a:solidFill>
                  </a:tcPr>
                </a:tc>
              </a:tr>
              <a:tr h="601798">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dirty="0">
                          <a:latin typeface="Century Gothic" panose="020B0502020202020204" pitchFamily="34" charset="0"/>
                        </a:rPr>
                        <a:t>DI PIERRO</a:t>
                      </a:r>
                      <a:endParaRPr dirty="0">
                        <a:latin typeface="Century Gothic" panose="020B0502020202020204" pitchFamily="34" charset="0"/>
                      </a:endParaRPr>
                    </a:p>
                  </a:txBody>
                  <a:tcPr marL="68575" marR="68575" marT="0" marB="0">
                    <a:solidFill>
                      <a:srgbClr val="FA77B6"/>
                    </a:solidFill>
                  </a:tcPr>
                </a:tc>
                <a:tc>
                  <a:txBody>
                    <a:bodyPr/>
                    <a:lstStyle/>
                    <a:p>
                      <a:pPr marL="0" lvl="0" indent="0" algn="l" rtl="0">
                        <a:spcBef>
                          <a:spcPts val="0"/>
                        </a:spcBef>
                        <a:spcAft>
                          <a:spcPts val="0"/>
                        </a:spcAft>
                        <a:buNone/>
                      </a:pPr>
                      <a:r>
                        <a:rPr lang="it-IT" dirty="0">
                          <a:latin typeface="Century Gothic" panose="020B0502020202020204" pitchFamily="34" charset="0"/>
                        </a:rPr>
                        <a:t>1B</a:t>
                      </a:r>
                      <a:endParaRPr dirty="0">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482815">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r>
                        <a:rPr lang="it-IT">
                          <a:latin typeface="Century Gothic" panose="020B0502020202020204" pitchFamily="34" charset="0"/>
                        </a:rPr>
                        <a:t>DI GIUSEPPE</a:t>
                      </a:r>
                      <a:endParaRPr>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r>
                        <a:rPr lang="it-IT" dirty="0">
                          <a:latin typeface="Century Gothic" panose="020B0502020202020204" pitchFamily="34" charset="0"/>
                        </a:rPr>
                        <a:t>2B</a:t>
                      </a: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482815">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r>
              <a:tr h="482815">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endParaRPr>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482815">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r>
              <a:tr h="482815">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endParaRPr>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bl>
          </a:graphicData>
        </a:graphic>
      </p:graphicFrame>
      <p:sp>
        <p:nvSpPr>
          <p:cNvPr id="2" name="Rettangolo 1"/>
          <p:cNvSpPr/>
          <p:nvPr/>
        </p:nvSpPr>
        <p:spPr>
          <a:xfrm>
            <a:off x="176784" y="3203966"/>
            <a:ext cx="2383704" cy="1846659"/>
          </a:xfrm>
          <a:prstGeom prst="rect">
            <a:avLst/>
          </a:prstGeom>
        </p:spPr>
        <p:txBody>
          <a:bodyPr wrap="square">
            <a:spAutoFit/>
          </a:bodyPr>
          <a:lstStyle/>
          <a:p>
            <a:pPr lvl="0" algn="ctr"/>
            <a:r>
              <a:rPr lang="it-IT" sz="1900" b="1" dirty="0">
                <a:solidFill>
                  <a:schemeClr val="tx1"/>
                </a:solidFill>
                <a:latin typeface="Century Gothic" panose="020B0502020202020204" pitchFamily="34" charset="0"/>
              </a:rPr>
              <a:t>ASSEGNAZIONE </a:t>
            </a:r>
            <a:r>
              <a:rPr lang="it-IT" sz="1900" b="1" dirty="0" smtClean="0">
                <a:solidFill>
                  <a:schemeClr val="tx1"/>
                </a:solidFill>
                <a:latin typeface="Century Gothic" panose="020B0502020202020204" pitchFamily="34" charset="0"/>
              </a:rPr>
              <a:t>DOCENTI</a:t>
            </a:r>
          </a:p>
          <a:p>
            <a:pPr lvl="0" algn="ctr"/>
            <a:endParaRPr lang="it-IT" sz="1900" b="1" dirty="0">
              <a:solidFill>
                <a:schemeClr val="tx1"/>
              </a:solidFill>
              <a:latin typeface="Century Gothic" panose="020B0502020202020204" pitchFamily="34" charset="0"/>
            </a:endParaRPr>
          </a:p>
          <a:p>
            <a:pPr lvl="0" algn="ctr"/>
            <a:r>
              <a:rPr lang="it-IT" sz="1900" b="1" dirty="0" smtClean="0">
                <a:solidFill>
                  <a:schemeClr val="tx1"/>
                </a:solidFill>
                <a:latin typeface="Century Gothic" panose="020B0502020202020204" pitchFamily="34" charset="0"/>
              </a:rPr>
              <a:t> </a:t>
            </a:r>
            <a:r>
              <a:rPr lang="it-IT" sz="1900" b="1" dirty="0">
                <a:solidFill>
                  <a:schemeClr val="tx1"/>
                </a:solidFill>
                <a:latin typeface="Century Gothic" panose="020B0502020202020204" pitchFamily="34" charset="0"/>
              </a:rPr>
              <a:t>ALLE </a:t>
            </a:r>
            <a:r>
              <a:rPr lang="it-IT" sz="1900" b="1" dirty="0" smtClean="0">
                <a:solidFill>
                  <a:schemeClr val="tx1"/>
                </a:solidFill>
                <a:latin typeface="Century Gothic" panose="020B0502020202020204" pitchFamily="34" charset="0"/>
              </a:rPr>
              <a:t>CLASSI</a:t>
            </a:r>
          </a:p>
          <a:p>
            <a:pPr lvl="0" algn="ctr"/>
            <a:endParaRPr lang="it-IT" sz="1900" b="1" dirty="0">
              <a:solidFill>
                <a:schemeClr val="tx1"/>
              </a:solidFill>
              <a:latin typeface="Century Gothic" panose="020B0502020202020204" pitchFamily="34" charset="0"/>
            </a:endParaRPr>
          </a:p>
          <a:p>
            <a:pPr lvl="0" algn="ctr"/>
            <a:r>
              <a:rPr lang="it-IT" sz="1900" b="1" dirty="0">
                <a:solidFill>
                  <a:schemeClr val="tx1"/>
                </a:solidFill>
                <a:latin typeface="Century Gothic" panose="020B0502020202020204" pitchFamily="34" charset="0"/>
              </a:rPr>
              <a:t>SCUOLA SEC. I°</a:t>
            </a:r>
            <a:endParaRPr lang="it-IT" sz="1900" b="1" dirty="0">
              <a:latin typeface="Century Gothic" panose="020B0502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0"/>
          <p:cNvSpPr txBox="1"/>
          <p:nvPr/>
        </p:nvSpPr>
        <p:spPr>
          <a:xfrm>
            <a:off x="6725652" y="702469"/>
            <a:ext cx="439152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1">
                <a:solidFill>
                  <a:srgbClr val="F63790"/>
                </a:solidFill>
                <a:latin typeface="Times New Roman"/>
                <a:ea typeface="Times New Roman"/>
                <a:cs typeface="Times New Roman"/>
                <a:sym typeface="Times New Roman"/>
              </a:rPr>
              <a:t>AREA SERVIZI ESTERNI</a:t>
            </a:r>
            <a:endParaRPr/>
          </a:p>
        </p:txBody>
      </p:sp>
      <p:sp>
        <p:nvSpPr>
          <p:cNvPr id="488" name="Google Shape;488;p50"/>
          <p:cNvSpPr txBox="1"/>
          <p:nvPr/>
        </p:nvSpPr>
        <p:spPr>
          <a:xfrm>
            <a:off x="0" y="1325861"/>
            <a:ext cx="12192000" cy="558550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600"/>
              <a:buFont typeface="Arial"/>
              <a:buNone/>
            </a:pPr>
            <a:r>
              <a:rPr lang="it-IT" sz="1600" b="1">
                <a:solidFill>
                  <a:schemeClr val="dk1"/>
                </a:solidFill>
                <a:latin typeface="Century Gothic"/>
                <a:ea typeface="Century Gothic"/>
                <a:cs typeface="Century Gothic"/>
                <a:sym typeface="Century Gothic"/>
              </a:rPr>
              <a:t>Servizio Mensa</a:t>
            </a:r>
            <a:endParaRPr/>
          </a:p>
          <a:p>
            <a:pPr marL="285750" marR="0" lvl="0" indent="-285750" algn="l" rtl="0">
              <a:lnSpc>
                <a:spcPct val="150000"/>
              </a:lnSpc>
              <a:spcBef>
                <a:spcPts val="0"/>
              </a:spcBef>
              <a:spcAft>
                <a:spcPts val="0"/>
              </a:spcAft>
              <a:buClr>
                <a:schemeClr val="dk1"/>
              </a:buClr>
              <a:buSzPts val="1600"/>
              <a:buFont typeface="Arial"/>
              <a:buChar char="•"/>
            </a:pPr>
            <a:r>
              <a:rPr lang="it-IT" sz="1600" b="0">
                <a:solidFill>
                  <a:schemeClr val="dk1"/>
                </a:solidFill>
                <a:latin typeface="Century Gothic"/>
                <a:ea typeface="Century Gothic"/>
                <a:cs typeface="Century Gothic"/>
                <a:sym typeface="Century Gothic"/>
              </a:rPr>
              <a:t>La mensa è in regime di gestione diretta del Comune di Roma ed è rivolto unicamente alla scuola primaria.</a:t>
            </a:r>
            <a:endParaRPr/>
          </a:p>
          <a:p>
            <a:pPr marL="285750" marR="0" lvl="0" indent="-285750" algn="l" rtl="0">
              <a:lnSpc>
                <a:spcPct val="150000"/>
              </a:lnSpc>
              <a:spcBef>
                <a:spcPts val="0"/>
              </a:spcBef>
              <a:spcAft>
                <a:spcPts val="0"/>
              </a:spcAft>
              <a:buClr>
                <a:schemeClr val="dk1"/>
              </a:buClr>
              <a:buSzPts val="1600"/>
              <a:buFont typeface="Arial"/>
              <a:buChar char="•"/>
            </a:pPr>
            <a:r>
              <a:rPr lang="it-IT" sz="1600" b="0">
                <a:solidFill>
                  <a:schemeClr val="dk1"/>
                </a:solidFill>
                <a:latin typeface="Century Gothic"/>
                <a:ea typeface="Century Gothic"/>
                <a:cs typeface="Century Gothic"/>
                <a:sym typeface="Century Gothic"/>
              </a:rPr>
              <a:t>Il servizio interno di fruizione dei pasti si articola in turni in relazione al numero di capienza massima delle sale refettorio all’interno dei due plessi</a:t>
            </a:r>
            <a:r>
              <a:rPr lang="it-IT" sz="1600">
                <a:solidFill>
                  <a:schemeClr val="dk1"/>
                </a:solidFill>
                <a:latin typeface="Century Gothic"/>
                <a:ea typeface="Century Gothic"/>
                <a:cs typeface="Century Gothic"/>
                <a:sym typeface="Century Gothic"/>
              </a:rPr>
              <a:t>.</a:t>
            </a:r>
            <a:r>
              <a:rPr lang="it-IT" sz="1600" b="0">
                <a:solidFill>
                  <a:schemeClr val="dk1"/>
                </a:solidFill>
                <a:latin typeface="Century Gothic"/>
                <a:ea typeface="Century Gothic"/>
                <a:cs typeface="Century Gothic"/>
                <a:sym typeface="Century Gothic"/>
              </a:rPr>
              <a:t>  Per consentire ai bambini di usufruire di un idoneo tempo mensa, considerando educativo anche il momento del pasto calcolato in 1 ora giornaliera.</a:t>
            </a:r>
            <a:endParaRPr/>
          </a:p>
          <a:p>
            <a:pPr marL="285750" marR="0" lvl="0" indent="-285750" algn="l" rtl="0">
              <a:lnSpc>
                <a:spcPct val="150000"/>
              </a:lnSpc>
              <a:spcBef>
                <a:spcPts val="0"/>
              </a:spcBef>
              <a:spcAft>
                <a:spcPts val="0"/>
              </a:spcAft>
              <a:buClr>
                <a:schemeClr val="dk1"/>
              </a:buClr>
              <a:buSzPts val="1600"/>
              <a:buFont typeface="Arial"/>
              <a:buChar char="•"/>
            </a:pPr>
            <a:r>
              <a:rPr lang="it-IT" sz="1600" b="0">
                <a:solidFill>
                  <a:schemeClr val="dk1"/>
                </a:solidFill>
                <a:latin typeface="Century Gothic"/>
                <a:ea typeface="Century Gothic"/>
                <a:cs typeface="Century Gothic"/>
                <a:sym typeface="Century Gothic"/>
              </a:rPr>
              <a:t>Il pagamento del servizio mensa avviene tramite bollettino di c.c.p. con cadenza trimestrale. La cifra richiesta può variare secondo la situazione economica delle famiglie, così come certificata al XV Municipio tramite modello ISEE.</a:t>
            </a:r>
            <a:endParaRPr/>
          </a:p>
          <a:p>
            <a:pPr marL="0" marR="0" lvl="0" indent="0" algn="l" rtl="0">
              <a:lnSpc>
                <a:spcPct val="150000"/>
              </a:lnSpc>
              <a:spcBef>
                <a:spcPts val="0"/>
              </a:spcBef>
              <a:spcAft>
                <a:spcPts val="0"/>
              </a:spcAft>
              <a:buClr>
                <a:schemeClr val="dk1"/>
              </a:buClr>
              <a:buSzPts val="1600"/>
              <a:buFont typeface="Arial"/>
              <a:buNone/>
            </a:pPr>
            <a:r>
              <a:rPr lang="it-IT" sz="1600" b="1">
                <a:solidFill>
                  <a:schemeClr val="dk1"/>
                </a:solidFill>
                <a:latin typeface="Century Gothic"/>
                <a:ea typeface="Century Gothic"/>
                <a:cs typeface="Century Gothic"/>
                <a:sym typeface="Century Gothic"/>
              </a:rPr>
              <a:t>Assicurazione</a:t>
            </a:r>
            <a:endParaRPr/>
          </a:p>
          <a:p>
            <a:pPr marL="285750" marR="0" lvl="0" indent="-285750" algn="l" rtl="0">
              <a:lnSpc>
                <a:spcPct val="150000"/>
              </a:lnSpc>
              <a:spcBef>
                <a:spcPts val="0"/>
              </a:spcBef>
              <a:spcAft>
                <a:spcPts val="0"/>
              </a:spcAft>
              <a:buClr>
                <a:srgbClr val="FF0000"/>
              </a:buClr>
              <a:buSzPts val="1600"/>
              <a:buFont typeface="Arial"/>
              <a:buChar char="•"/>
            </a:pPr>
            <a:r>
              <a:rPr lang="it-IT" sz="1600" b="0">
                <a:solidFill>
                  <a:srgbClr val="FF0000"/>
                </a:solidFill>
                <a:latin typeface="Century Gothic"/>
                <a:ea typeface="Century Gothic"/>
                <a:cs typeface="Century Gothic"/>
                <a:sym typeface="Century Gothic"/>
              </a:rPr>
              <a:t>L’Assicurazione integrativa è stata affidata, previo Bando di Gara, alla Compagnia Benacquista srl. </a:t>
            </a:r>
            <a:endParaRPr/>
          </a:p>
          <a:p>
            <a:pPr marL="0" marR="0" lvl="0" indent="0" algn="l" rtl="0">
              <a:lnSpc>
                <a:spcPct val="150000"/>
              </a:lnSpc>
              <a:spcBef>
                <a:spcPts val="0"/>
              </a:spcBef>
              <a:spcAft>
                <a:spcPts val="0"/>
              </a:spcAft>
              <a:buClr>
                <a:schemeClr val="dk1"/>
              </a:buClr>
              <a:buSzPts val="1600"/>
              <a:buFont typeface="Arial"/>
              <a:buNone/>
            </a:pPr>
            <a:r>
              <a:rPr lang="it-IT" sz="1600" b="1">
                <a:solidFill>
                  <a:schemeClr val="dk1"/>
                </a:solidFill>
                <a:latin typeface="Century Gothic"/>
                <a:ea typeface="Century Gothic"/>
                <a:cs typeface="Century Gothic"/>
                <a:sym typeface="Century Gothic"/>
              </a:rPr>
              <a:t>Sicurezza</a:t>
            </a:r>
            <a:endParaRPr/>
          </a:p>
          <a:p>
            <a:pPr marL="285750" marR="0" lvl="0" indent="-285750" algn="l" rtl="0">
              <a:lnSpc>
                <a:spcPct val="150000"/>
              </a:lnSpc>
              <a:spcBef>
                <a:spcPts val="0"/>
              </a:spcBef>
              <a:spcAft>
                <a:spcPts val="0"/>
              </a:spcAft>
              <a:buClr>
                <a:schemeClr val="dk1"/>
              </a:buClr>
              <a:buSzPts val="1600"/>
              <a:buFont typeface="Arial"/>
              <a:buChar char="•"/>
            </a:pPr>
            <a:r>
              <a:rPr lang="it-IT" sz="1600" b="0">
                <a:solidFill>
                  <a:schemeClr val="dk1"/>
                </a:solidFill>
                <a:latin typeface="Century Gothic"/>
                <a:ea typeface="Century Gothic"/>
                <a:cs typeface="Century Gothic"/>
                <a:sym typeface="Century Gothic"/>
              </a:rPr>
              <a:t>L’ Istituto è equiparato ai luoghi di lavoro, pertanto valgono per esso le norme riguardanti la tutela e la prevenzione in termini di sicurezza e salute. Anche gli alunni sono equiparati ai lavoratori e sono di conseguenza portatori di diritti e di doveri, che hanno come obiettivo quello di tutelare la loro salute e quella degli altri.</a:t>
            </a:r>
            <a:endParaRPr/>
          </a:p>
          <a:p>
            <a:pPr marL="285750" marR="0" lvl="0" indent="-285750" algn="l" rtl="0">
              <a:lnSpc>
                <a:spcPct val="150000"/>
              </a:lnSpc>
              <a:spcBef>
                <a:spcPts val="0"/>
              </a:spcBef>
              <a:spcAft>
                <a:spcPts val="0"/>
              </a:spcAft>
              <a:buClr>
                <a:schemeClr val="dk1"/>
              </a:buClr>
              <a:buSzPts val="1600"/>
              <a:buFont typeface="Arial"/>
              <a:buChar char="•"/>
            </a:pPr>
            <a:r>
              <a:rPr lang="it-IT" sz="1600" b="0">
                <a:solidFill>
                  <a:schemeClr val="dk1"/>
                </a:solidFill>
                <a:latin typeface="Century Gothic"/>
                <a:ea typeface="Century Gothic"/>
                <a:cs typeface="Century Gothic"/>
                <a:sym typeface="Century Gothic"/>
              </a:rPr>
              <a:t>Presso ciascuna delle tre sedi è depositato il Piano di Evacuazione. Due volte all’anno vengono attuate le prove di sgombero dell’edificio.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5"/>
          <p:cNvSpPr txBox="1">
            <a:spLocks noGrp="1"/>
          </p:cNvSpPr>
          <p:nvPr>
            <p:ph type="title"/>
          </p:nvPr>
        </p:nvSpPr>
        <p:spPr>
          <a:xfrm>
            <a:off x="295422" y="872612"/>
            <a:ext cx="11704320"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185" name="Google Shape;185;p5"/>
          <p:cNvSpPr/>
          <p:nvPr/>
        </p:nvSpPr>
        <p:spPr>
          <a:xfrm>
            <a:off x="295422" y="2869137"/>
            <a:ext cx="3422836" cy="2088233"/>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600" b="1">
                <a:solidFill>
                  <a:schemeClr val="dk1"/>
                </a:solidFill>
                <a:latin typeface="Century Gothic"/>
                <a:ea typeface="Century Gothic"/>
                <a:cs typeface="Century Gothic"/>
                <a:sym typeface="Century Gothic"/>
              </a:rPr>
              <a:t>Valorizzazione e potenziamento delle competenze linguistiche</a:t>
            </a:r>
            <a:endParaRPr/>
          </a:p>
        </p:txBody>
      </p:sp>
      <p:sp>
        <p:nvSpPr>
          <p:cNvPr id="186" name="Google Shape;186;p5"/>
          <p:cNvSpPr/>
          <p:nvPr/>
        </p:nvSpPr>
        <p:spPr>
          <a:xfrm>
            <a:off x="3915507" y="1954741"/>
            <a:ext cx="7981071" cy="4699920"/>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171450" algn="l" rtl="0">
              <a:spcBef>
                <a:spcPts val="0"/>
              </a:spcBef>
              <a:spcAft>
                <a:spcPts val="0"/>
              </a:spcAft>
              <a:buClr>
                <a:schemeClr val="dk1"/>
              </a:buClr>
              <a:buSzPts val="1800"/>
              <a:buFont typeface="Arial"/>
              <a:buNone/>
            </a:pPr>
            <a:endParaRPr sz="1800" dirty="0">
              <a:solidFill>
                <a:schemeClr val="dk1"/>
              </a:solidFill>
              <a:latin typeface="Century Gothic"/>
              <a:ea typeface="Century Gothic"/>
              <a:cs typeface="Century Gothic"/>
              <a:sym typeface="Century Gothic"/>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dirty="0" err="1">
                <a:solidFill>
                  <a:schemeClr val="dk1"/>
                </a:solidFill>
                <a:latin typeface="Century Gothic"/>
                <a:ea typeface="Century Gothic"/>
                <a:cs typeface="Century Gothic"/>
                <a:sym typeface="Century Gothic"/>
              </a:rPr>
              <a:t>Microbiblioteca</a:t>
            </a:r>
            <a:r>
              <a:rPr lang="it-IT" sz="1800" dirty="0">
                <a:solidFill>
                  <a:schemeClr val="dk1"/>
                </a:solidFill>
                <a:latin typeface="Century Gothic"/>
                <a:ea typeface="Century Gothic"/>
                <a:cs typeface="Century Gothic"/>
                <a:sym typeface="Century Gothic"/>
              </a:rPr>
              <a:t> (Sc. Primaria </a:t>
            </a:r>
            <a:r>
              <a:rPr lang="it-IT" sz="1800" dirty="0" err="1">
                <a:solidFill>
                  <a:schemeClr val="dk1"/>
                </a:solidFill>
                <a:latin typeface="Century Gothic"/>
                <a:ea typeface="Century Gothic"/>
                <a:cs typeface="Century Gothic"/>
                <a:sym typeface="Century Gothic"/>
              </a:rPr>
              <a:t>Mengotti</a:t>
            </a:r>
            <a:r>
              <a:rPr lang="it-IT" sz="1800" dirty="0">
                <a:solidFill>
                  <a:schemeClr val="dk1"/>
                </a:solidFill>
                <a:latin typeface="Century Gothic"/>
                <a:ea typeface="Century Gothic"/>
                <a:cs typeface="Century Gothic"/>
                <a:sym typeface="Century Gothic"/>
              </a:rPr>
              <a:t>)</a:t>
            </a:r>
            <a:endParaRPr sz="1800" dirty="0">
              <a:solidFill>
                <a:schemeClr val="dk1"/>
              </a:solidFill>
              <a:latin typeface="Century Gothic"/>
              <a:ea typeface="Century Gothic"/>
              <a:cs typeface="Century Gothic"/>
              <a:sym typeface="Century Gothic"/>
            </a:endParaRPr>
          </a:p>
          <a:p>
            <a:pPr marL="457200" marR="0" lvl="0" indent="0" algn="l" rtl="0">
              <a:spcBef>
                <a:spcPts val="0"/>
              </a:spcBef>
              <a:spcAft>
                <a:spcPts val="0"/>
              </a:spcAft>
              <a:buNone/>
            </a:pPr>
            <a:endParaRPr sz="1800" dirty="0">
              <a:solidFill>
                <a:schemeClr val="dk1"/>
              </a:solidFill>
              <a:latin typeface="Century Gothic"/>
              <a:ea typeface="Century Gothic"/>
              <a:cs typeface="Century Gothic"/>
              <a:sym typeface="Century Gothic"/>
            </a:endParaRPr>
          </a:p>
          <a:p>
            <a:pPr marL="285750" marR="0" lvl="0" indent="-285750" algn="l" rtl="0">
              <a:lnSpc>
                <a:spcPct val="200000"/>
              </a:lnSpc>
              <a:spcBef>
                <a:spcPts val="0"/>
              </a:spcBef>
              <a:spcAft>
                <a:spcPts val="0"/>
              </a:spcAft>
              <a:buClr>
                <a:srgbClr val="000000"/>
              </a:buClr>
              <a:buSzPts val="1800"/>
              <a:buFont typeface="Arial"/>
              <a:buChar char="•"/>
            </a:pPr>
            <a:r>
              <a:rPr lang="it-IT" sz="1800" b="0" i="0" u="none" strike="noStrike" cap="none" dirty="0">
                <a:solidFill>
                  <a:srgbClr val="000000"/>
                </a:solidFill>
                <a:latin typeface="Century Gothic"/>
                <a:ea typeface="Century Gothic"/>
                <a:cs typeface="Century Gothic"/>
                <a:sym typeface="Century Gothic"/>
              </a:rPr>
              <a:t>Istruzione domiciliare per alunni fragili- immunodepressi</a:t>
            </a:r>
            <a:endParaRPr dirty="0"/>
          </a:p>
          <a:p>
            <a:pPr marL="285750" marR="0" lvl="0" indent="-285750" algn="l" rtl="0">
              <a:lnSpc>
                <a:spcPct val="20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Alfabetizzazione e corsi di recupero di italiano PER ALUNNI STRANIERI attraverso i Progetti </a:t>
            </a:r>
            <a:r>
              <a:rPr lang="it-IT" sz="1700" b="0" i="0" u="none" strike="noStrike" cap="none" dirty="0">
                <a:solidFill>
                  <a:srgbClr val="000000"/>
                </a:solidFill>
                <a:latin typeface="Century Gothic"/>
                <a:ea typeface="Century Gothic"/>
                <a:cs typeface="Century Gothic"/>
                <a:sym typeface="Century Gothic"/>
              </a:rPr>
              <a:t>PNRR Agenda Nord e dispersione </a:t>
            </a:r>
            <a:endParaRPr sz="1700" b="0" i="0" u="none" strike="noStrike" cap="none" dirty="0">
              <a:solidFill>
                <a:srgbClr val="000000"/>
              </a:solidFill>
              <a:latin typeface="Century Gothic"/>
              <a:ea typeface="Century Gothic"/>
              <a:cs typeface="Century Gothic"/>
              <a:sym typeface="Century Gothic"/>
            </a:endParaRPr>
          </a:p>
          <a:p>
            <a:pPr marL="0" marR="0" lvl="0" indent="0" algn="l" rtl="0">
              <a:spcBef>
                <a:spcPts val="0"/>
              </a:spcBef>
              <a:spcAft>
                <a:spcPts val="0"/>
              </a:spcAft>
              <a:buNone/>
            </a:pPr>
            <a:r>
              <a:rPr lang="it-IT" sz="1700" dirty="0">
                <a:solidFill>
                  <a:schemeClr val="dk1"/>
                </a:solidFill>
                <a:latin typeface="Century Gothic"/>
                <a:ea typeface="Century Gothic"/>
                <a:cs typeface="Century Gothic"/>
                <a:sym typeface="Century Gothic"/>
              </a:rPr>
              <a:t>    </a:t>
            </a:r>
            <a:r>
              <a:rPr lang="it-IT" sz="1700" dirty="0" smtClean="0">
                <a:solidFill>
                  <a:schemeClr val="dk1"/>
                </a:solidFill>
                <a:latin typeface="Century Gothic"/>
                <a:ea typeface="Century Gothic"/>
                <a:cs typeface="Century Gothic"/>
                <a:sym typeface="Century Gothic"/>
              </a:rPr>
              <a:t> Scolastica </a:t>
            </a:r>
            <a:endParaRPr sz="1700" dirty="0">
              <a:solidFill>
                <a:schemeClr val="dk1"/>
              </a:solidFill>
              <a:latin typeface="Century Gothic"/>
              <a:ea typeface="Century Gothic"/>
              <a:cs typeface="Century Gothic"/>
              <a:sym typeface="Century Gothic"/>
            </a:endParaRPr>
          </a:p>
          <a:p>
            <a:pPr marL="285750" marR="0" lvl="0" indent="-177800" algn="l" rtl="0">
              <a:spcBef>
                <a:spcPts val="0"/>
              </a:spcBef>
              <a:spcAft>
                <a:spcPts val="0"/>
              </a:spcAft>
              <a:buClr>
                <a:schemeClr val="dk1"/>
              </a:buClr>
              <a:buSzPts val="1700"/>
              <a:buFont typeface="Arial"/>
              <a:buNone/>
            </a:pPr>
            <a:endParaRPr sz="17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700" dirty="0">
              <a:solidFill>
                <a:schemeClr val="dk1"/>
              </a:solidFill>
              <a:latin typeface="Century Gothic"/>
              <a:ea typeface="Century Gothic"/>
              <a:cs typeface="Century Gothic"/>
              <a:sym typeface="Century Gothic"/>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graphicFrame>
        <p:nvGraphicFramePr>
          <p:cNvPr id="493" name="Google Shape;493;p51"/>
          <p:cNvGraphicFramePr/>
          <p:nvPr>
            <p:extLst>
              <p:ext uri="{D42A27DB-BD31-4B8C-83A1-F6EECF244321}">
                <p14:modId xmlns:p14="http://schemas.microsoft.com/office/powerpoint/2010/main" val="2486625554"/>
              </p:ext>
            </p:extLst>
          </p:nvPr>
        </p:nvGraphicFramePr>
        <p:xfrm>
          <a:off x="0" y="1435607"/>
          <a:ext cx="12192000" cy="6217921"/>
        </p:xfrm>
        <a:graphic>
          <a:graphicData uri="http://schemas.openxmlformats.org/drawingml/2006/table">
            <a:tbl>
              <a:tblPr firstRow="1" firstCol="1" bandRow="1">
                <a:noFill/>
                <a:tableStyleId>{786BDF94-1CCC-49DB-8AD0-1CCA35DFA441}</a:tableStyleId>
              </a:tblPr>
              <a:tblGrid>
                <a:gridCol w="12192000"/>
              </a:tblGrid>
              <a:tr h="6217921">
                <a:tc>
                  <a:txBody>
                    <a:bodyPr/>
                    <a:lstStyle/>
                    <a:p>
                      <a:pPr marL="0" marR="0" lvl="0" indent="0" algn="l" rtl="0">
                        <a:lnSpc>
                          <a:spcPct val="150000"/>
                        </a:lnSpc>
                        <a:spcBef>
                          <a:spcPts val="0"/>
                        </a:spcBef>
                        <a:spcAft>
                          <a:spcPts val="0"/>
                        </a:spcAft>
                        <a:buNone/>
                      </a:pPr>
                      <a:r>
                        <a:rPr lang="it-IT" sz="1600" b="1" i="0" dirty="0">
                          <a:solidFill>
                            <a:schemeClr val="dk1"/>
                          </a:solidFill>
                          <a:latin typeface="Century Gothic"/>
                          <a:ea typeface="Century Gothic"/>
                          <a:cs typeface="Century Gothic"/>
                          <a:sym typeface="Century Gothic"/>
                        </a:rPr>
                        <a:t>Iscrizione degli Alunni</a:t>
                      </a:r>
                      <a:endParaRPr sz="1600" b="1" i="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Le iscrizioni sono regolamentate annualmente da una apposita Circolare Ministeriale  Di norma avvengono tra il mese di gennaio e febbraio. La procedura di iscrizione avviene on line sia per la Scuola Primaria che per la Scuola Secondaria di Primo Grado. Si svolgeranno nei mesi di dicembre e gennaio incontri informativi per le famiglie al fine di conoscere meglio la scuola e la sua offerta formativa. Al momento dell’iscrizione i genitori forniranno ogni notizia richiesta sul modulo. </a:t>
                      </a:r>
                      <a:endParaRPr dirty="0"/>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Criteri formazione delle classi</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La formazione delle classi prime è affidata al Dirigente Scolastico , che sulla base delle notizie fornite dai docenti delle classi in uscita ( Infanzia e primaria ) stilerà l’elenco delle classi rispettando i criteri deliberati dal Collegio dei docenti e dal Consiglio di istituto nell’Atto di Indirizzo .</a:t>
                      </a:r>
                      <a:endParaRPr dirty="0"/>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Si riportano per comodità di lettura i criteri : </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eterogeneità tra le classi rispetto al numero di alunni e alunne </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disabilità</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bisogni educativi speciali </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alunni stranieri</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livello di competenza raggiunto </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Gli elenchi delle classi verranno affissi nelle sedi dell’istituto ( </a:t>
                      </a:r>
                      <a:r>
                        <a:rPr lang="it-IT" sz="1600" b="0" dirty="0" err="1">
                          <a:solidFill>
                            <a:schemeClr val="dk1"/>
                          </a:solidFill>
                          <a:latin typeface="Century Gothic"/>
                          <a:ea typeface="Century Gothic"/>
                          <a:cs typeface="Century Gothic"/>
                          <a:sym typeface="Century Gothic"/>
                        </a:rPr>
                        <a:t>Mengotti</a:t>
                      </a:r>
                      <a:r>
                        <a:rPr lang="it-IT" sz="1600" b="0" dirty="0">
                          <a:solidFill>
                            <a:schemeClr val="dk1"/>
                          </a:solidFill>
                          <a:latin typeface="Century Gothic"/>
                          <a:ea typeface="Century Gothic"/>
                          <a:cs typeface="Century Gothic"/>
                          <a:sym typeface="Century Gothic"/>
                        </a:rPr>
                        <a:t> , F. </a:t>
                      </a:r>
                      <a:r>
                        <a:rPr lang="it-IT" sz="1600" b="0" dirty="0" err="1">
                          <a:solidFill>
                            <a:schemeClr val="dk1"/>
                          </a:solidFill>
                          <a:latin typeface="Century Gothic"/>
                          <a:ea typeface="Century Gothic"/>
                          <a:cs typeface="Century Gothic"/>
                          <a:sym typeface="Century Gothic"/>
                        </a:rPr>
                        <a:t>Aporti</a:t>
                      </a:r>
                      <a:r>
                        <a:rPr lang="it-IT" sz="1600" b="0" dirty="0">
                          <a:solidFill>
                            <a:schemeClr val="dk1"/>
                          </a:solidFill>
                          <a:latin typeface="Century Gothic"/>
                          <a:ea typeface="Century Gothic"/>
                          <a:cs typeface="Century Gothic"/>
                          <a:sym typeface="Century Gothic"/>
                        </a:rPr>
                        <a:t> e Nitti ) il 1 settembre di ogni anno scolastico di riferimento .</a:t>
                      </a:r>
                      <a:endParaRPr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sp>
        <p:nvSpPr>
          <p:cNvPr id="494" name="Google Shape;494;p51"/>
          <p:cNvSpPr txBox="1"/>
          <p:nvPr/>
        </p:nvSpPr>
        <p:spPr>
          <a:xfrm>
            <a:off x="6851389" y="116131"/>
            <a:ext cx="450700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1">
                <a:solidFill>
                  <a:srgbClr val="F63790"/>
                </a:solidFill>
                <a:latin typeface="Times New Roman"/>
                <a:ea typeface="Times New Roman"/>
                <a:cs typeface="Times New Roman"/>
                <a:sym typeface="Times New Roman"/>
              </a:rPr>
              <a:t>AREA DELLE NOTIZIE UTILI</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graphicFrame>
        <p:nvGraphicFramePr>
          <p:cNvPr id="499" name="Google Shape;499;p52"/>
          <p:cNvGraphicFramePr/>
          <p:nvPr>
            <p:extLst>
              <p:ext uri="{D42A27DB-BD31-4B8C-83A1-F6EECF244321}">
                <p14:modId xmlns:p14="http://schemas.microsoft.com/office/powerpoint/2010/main" val="598825809"/>
              </p:ext>
            </p:extLst>
          </p:nvPr>
        </p:nvGraphicFramePr>
        <p:xfrm>
          <a:off x="9144" y="1380743"/>
          <a:ext cx="12192001" cy="6171438"/>
        </p:xfrm>
        <a:graphic>
          <a:graphicData uri="http://schemas.openxmlformats.org/drawingml/2006/table">
            <a:tbl>
              <a:tblPr firstRow="1" firstCol="1" bandRow="1">
                <a:noFill/>
                <a:tableStyleId>{786BDF94-1CCC-49DB-8AD0-1CCA35DFA441}</a:tableStyleId>
              </a:tblPr>
              <a:tblGrid>
                <a:gridCol w="12192001"/>
              </a:tblGrid>
              <a:tr h="5487205">
                <a:tc>
                  <a:txBody>
                    <a:bodyPr/>
                    <a:lstStyle/>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Per gli alunni provenienti da altre scuole si specifica quanto segue : </a:t>
                      </a:r>
                      <a:endParaRPr dirty="0"/>
                    </a:p>
                    <a:p>
                      <a:pPr marL="0" marR="0" lvl="0" indent="0" algn="l" rtl="0">
                        <a:lnSpc>
                          <a:spcPct val="150000"/>
                        </a:lnSpc>
                        <a:spcBef>
                          <a:spcPts val="0"/>
                        </a:spcBef>
                        <a:spcAft>
                          <a:spcPts val="0"/>
                        </a:spcAft>
                        <a:buNone/>
                      </a:pPr>
                      <a:r>
                        <a:rPr lang="it-IT" sz="1600" b="1" u="sng" dirty="0">
                          <a:solidFill>
                            <a:schemeClr val="dk1"/>
                          </a:solidFill>
                          <a:latin typeface="Century Gothic"/>
                          <a:ea typeface="Century Gothic"/>
                          <a:cs typeface="Century Gothic"/>
                          <a:sym typeface="Century Gothic"/>
                        </a:rPr>
                        <a:t>Scuola dell’infanzia –primaria </a:t>
                      </a:r>
                      <a:endParaRPr sz="1600" b="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L’istituto ha siglato un protocollo di intesa con la scuola dell’Infanzia Arcobaleno e le scuole comunali </a:t>
                      </a:r>
                      <a:r>
                        <a:rPr lang="it-IT" sz="1600" b="0" dirty="0" err="1">
                          <a:solidFill>
                            <a:schemeClr val="dk1"/>
                          </a:solidFill>
                          <a:latin typeface="Century Gothic"/>
                          <a:ea typeface="Century Gothic"/>
                          <a:cs typeface="Century Gothic"/>
                          <a:sym typeface="Century Gothic"/>
                        </a:rPr>
                        <a:t>Mengotti</a:t>
                      </a:r>
                      <a:r>
                        <a:rPr lang="it-IT" sz="1600" b="0" dirty="0">
                          <a:solidFill>
                            <a:schemeClr val="dk1"/>
                          </a:solidFill>
                          <a:latin typeface="Century Gothic"/>
                          <a:ea typeface="Century Gothic"/>
                          <a:cs typeface="Century Gothic"/>
                          <a:sym typeface="Century Gothic"/>
                        </a:rPr>
                        <a:t> e F. </a:t>
                      </a:r>
                      <a:r>
                        <a:rPr lang="it-IT" sz="1600" b="0" dirty="0" err="1">
                          <a:solidFill>
                            <a:schemeClr val="dk1"/>
                          </a:solidFill>
                          <a:latin typeface="Century Gothic"/>
                          <a:ea typeface="Century Gothic"/>
                          <a:cs typeface="Century Gothic"/>
                          <a:sym typeface="Century Gothic"/>
                        </a:rPr>
                        <a:t>Aporti</a:t>
                      </a:r>
                      <a:r>
                        <a:rPr lang="it-IT" sz="1600" b="0" dirty="0">
                          <a:solidFill>
                            <a:schemeClr val="dk1"/>
                          </a:solidFill>
                          <a:latin typeface="Century Gothic"/>
                          <a:ea typeface="Century Gothic"/>
                          <a:cs typeface="Century Gothic"/>
                          <a:sym typeface="Century Gothic"/>
                        </a:rPr>
                        <a:t> per la definizione dei prerequisiti necessari per l’accesso alla prima elementare .</a:t>
                      </a:r>
                      <a:endParaRPr dirty="0"/>
                    </a:p>
                    <a:p>
                      <a:pPr marL="0" marR="0" lvl="0" indent="0" algn="l" rtl="0">
                        <a:lnSpc>
                          <a:spcPct val="150000"/>
                        </a:lnSpc>
                        <a:spcBef>
                          <a:spcPts val="0"/>
                        </a:spcBef>
                        <a:spcAft>
                          <a:spcPts val="0"/>
                        </a:spcAft>
                        <a:buNone/>
                      </a:pPr>
                      <a:r>
                        <a:rPr lang="it-IT" sz="1600" b="1" u="sng" dirty="0">
                          <a:solidFill>
                            <a:schemeClr val="dk1"/>
                          </a:solidFill>
                          <a:latin typeface="Century Gothic"/>
                          <a:ea typeface="Century Gothic"/>
                          <a:cs typeface="Century Gothic"/>
                          <a:sym typeface="Century Gothic"/>
                        </a:rPr>
                        <a:t>Scuola primaria –secondaria </a:t>
                      </a:r>
                      <a:endParaRPr sz="1600" b="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Per gli alunni interni , </a:t>
                      </a:r>
                      <a:r>
                        <a:rPr lang="it-IT" sz="1600" b="0" dirty="0">
                          <a:solidFill>
                            <a:schemeClr val="dk1"/>
                          </a:solidFill>
                          <a:latin typeface="Century Gothic"/>
                          <a:ea typeface="Century Gothic"/>
                          <a:cs typeface="Century Gothic"/>
                          <a:sym typeface="Century Gothic"/>
                        </a:rPr>
                        <a:t>all’interno del progetto continuità verranno definite le prove di ingresso e la scheda passaggio di notizie .</a:t>
                      </a:r>
                      <a:endParaRPr dirty="0"/>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Per gli alunni esterni , </a:t>
                      </a:r>
                      <a:r>
                        <a:rPr lang="it-IT" sz="1600" b="0" dirty="0">
                          <a:solidFill>
                            <a:schemeClr val="dk1"/>
                          </a:solidFill>
                          <a:latin typeface="Century Gothic"/>
                          <a:ea typeface="Century Gothic"/>
                          <a:cs typeface="Century Gothic"/>
                          <a:sym typeface="Century Gothic"/>
                        </a:rPr>
                        <a:t>saranno consegnate le schede di valutazione in base alle quali saranno estrapolate le informazioni per la formazione delle classi .</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L’assegnazione dei docenti alle classi verrà fatta dal Dirigente Scolastico dopo il 1 settembre dell’anno scolastico di riferimento. </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Per notizie dettagliate si prega consultare Regolamento di istituto ( pubblicato sul sito dell’istituto )</a:t>
                      </a:r>
                      <a:endParaRPr dirty="0"/>
                    </a:p>
                    <a:p>
                      <a:pPr marL="0" marR="0" lvl="0" indent="0" algn="l" rtl="0">
                        <a:lnSpc>
                          <a:spcPct val="150000"/>
                        </a:lnSpc>
                        <a:spcBef>
                          <a:spcPts val="0"/>
                        </a:spcBef>
                        <a:spcAft>
                          <a:spcPts val="0"/>
                        </a:spcAft>
                        <a:buNone/>
                      </a:pPr>
                      <a:r>
                        <a:rPr lang="it-IT" sz="1600" b="1" i="0" dirty="0">
                          <a:solidFill>
                            <a:schemeClr val="dk1"/>
                          </a:solidFill>
                          <a:latin typeface="Century Gothic"/>
                          <a:ea typeface="Century Gothic"/>
                          <a:cs typeface="Century Gothic"/>
                          <a:sym typeface="Century Gothic"/>
                        </a:rPr>
                        <a:t>Iscrizione degli Alunni</a:t>
                      </a:r>
                      <a:endParaRPr sz="1600" b="1" i="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Le iscrizioni sono regolamentate annualmente da una apposita Circolare Ministeriale  Di norma avvengono tra il mese di gennaio e febbraio. La procedura di iscrizione avviene on line sia per la Scuola Primaria che per la Scuola Secondaria di Primo Grado. Si svolgeranno nei mesi di dicembre e gennaio incontri informativi per le famiglie al fine di conoscere meglio la scuola e la sua offerta formativa. Al momento dell’iscrizione i genitori forniranno ogni notizia richiesta sul modulo. </a:t>
                      </a:r>
                      <a:endParaRPr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sp>
        <p:nvSpPr>
          <p:cNvPr id="500" name="Google Shape;500;p52"/>
          <p:cNvSpPr txBox="1"/>
          <p:nvPr/>
        </p:nvSpPr>
        <p:spPr>
          <a:xfrm>
            <a:off x="7103180" y="553452"/>
            <a:ext cx="450700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1">
                <a:solidFill>
                  <a:srgbClr val="F63790"/>
                </a:solidFill>
                <a:latin typeface="Times New Roman"/>
                <a:ea typeface="Times New Roman"/>
                <a:cs typeface="Times New Roman"/>
                <a:sym typeface="Times New Roman"/>
              </a:rPr>
              <a:t>AREA DELLE NOTIZIE UTILI</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53"/>
          <p:cNvSpPr txBox="1">
            <a:spLocks noGrp="1"/>
          </p:cNvSpPr>
          <p:nvPr>
            <p:ph type="title"/>
          </p:nvPr>
        </p:nvSpPr>
        <p:spPr>
          <a:xfrm>
            <a:off x="7267072" y="558636"/>
            <a:ext cx="3060032" cy="944111"/>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63790"/>
              </a:buClr>
              <a:buSzPts val="4000"/>
              <a:buFont typeface="Times New Roman"/>
              <a:buNone/>
            </a:pPr>
            <a:r>
              <a:rPr lang="it-IT">
                <a:solidFill>
                  <a:srgbClr val="F63790"/>
                </a:solidFill>
                <a:latin typeface="Times New Roman"/>
                <a:ea typeface="Times New Roman"/>
                <a:cs typeface="Times New Roman"/>
                <a:sym typeface="Times New Roman"/>
              </a:rPr>
              <a:t>GLOSSARIO                </a:t>
            </a:r>
            <a:endParaRPr/>
          </a:p>
        </p:txBody>
      </p:sp>
      <p:sp>
        <p:nvSpPr>
          <p:cNvPr id="506" name="Google Shape;506;p53"/>
          <p:cNvSpPr txBox="1"/>
          <p:nvPr/>
        </p:nvSpPr>
        <p:spPr>
          <a:xfrm>
            <a:off x="0" y="1502747"/>
            <a:ext cx="12192000" cy="491878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P.A.I.          Piano Annuale per l’Inclusione</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P.D.P.         Piano Didattico Personalizzato</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P.E.I.           Piano Educativo Individualizzato</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P.F.P.          Progetto Formativo Personalizzato </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B.E.S.          Bisogni Educativi Speciali</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D.S.A.         </a:t>
            </a:r>
            <a:r>
              <a:rPr lang="it-IT" sz="2000" b="1" i="0">
                <a:solidFill>
                  <a:srgbClr val="202124"/>
                </a:solidFill>
                <a:latin typeface="Century Gothic"/>
                <a:ea typeface="Century Gothic"/>
                <a:cs typeface="Century Gothic"/>
                <a:sym typeface="Century Gothic"/>
              </a:rPr>
              <a:t>Disturbi Specifici di Apprendimento</a:t>
            </a:r>
            <a:endParaRPr/>
          </a:p>
          <a:p>
            <a:pPr marL="0" marR="0" lvl="0" indent="0" algn="l" rtl="0">
              <a:lnSpc>
                <a:spcPct val="200000"/>
              </a:lnSpc>
              <a:spcBef>
                <a:spcPts val="0"/>
              </a:spcBef>
              <a:spcAft>
                <a:spcPts val="0"/>
              </a:spcAft>
              <a:buNone/>
            </a:pPr>
            <a:r>
              <a:rPr lang="it-IT" sz="2000" b="1">
                <a:solidFill>
                  <a:srgbClr val="202124"/>
                </a:solidFill>
                <a:latin typeface="Century Gothic"/>
                <a:ea typeface="Century Gothic"/>
                <a:cs typeface="Century Gothic"/>
                <a:sym typeface="Century Gothic"/>
              </a:rPr>
              <a:t>G.L.I.</a:t>
            </a:r>
            <a:r>
              <a:rPr lang="it-IT" sz="2000" b="0" i="0">
                <a:solidFill>
                  <a:srgbClr val="202124"/>
                </a:solidFill>
                <a:latin typeface="arial"/>
                <a:ea typeface="arial"/>
                <a:cs typeface="arial"/>
                <a:sym typeface="arial"/>
              </a:rPr>
              <a:t>          </a:t>
            </a:r>
            <a:r>
              <a:rPr lang="it-IT" sz="2000" b="1">
                <a:solidFill>
                  <a:srgbClr val="202124"/>
                </a:solidFill>
                <a:latin typeface="arial"/>
                <a:ea typeface="arial"/>
                <a:cs typeface="arial"/>
                <a:sym typeface="arial"/>
              </a:rPr>
              <a:t>G</a:t>
            </a:r>
            <a:r>
              <a:rPr lang="it-IT" sz="2000" b="1" i="0">
                <a:solidFill>
                  <a:srgbClr val="202124"/>
                </a:solidFill>
                <a:latin typeface="arial"/>
                <a:ea typeface="arial"/>
                <a:cs typeface="arial"/>
                <a:sym typeface="arial"/>
              </a:rPr>
              <a:t>ruppo di lavoro per l'inclusione</a:t>
            </a:r>
            <a:endParaRPr sz="2000" b="1">
              <a:solidFill>
                <a:srgbClr val="202124"/>
              </a:solidFill>
              <a:latin typeface="Century Gothic"/>
              <a:ea typeface="Century Gothic"/>
              <a:cs typeface="Century Gothic"/>
              <a:sym typeface="Century Gothic"/>
            </a:endParaRPr>
          </a:p>
          <a:p>
            <a:pPr marL="0" marR="0" lvl="0" indent="0" algn="l" rtl="0">
              <a:lnSpc>
                <a:spcPct val="200000"/>
              </a:lnSpc>
              <a:spcBef>
                <a:spcPts val="0"/>
              </a:spcBef>
              <a:spcAft>
                <a:spcPts val="0"/>
              </a:spcAft>
              <a:buNone/>
            </a:pPr>
            <a:r>
              <a:rPr lang="it-IT" sz="2000" b="1">
                <a:solidFill>
                  <a:srgbClr val="202124"/>
                </a:solidFill>
                <a:latin typeface="Century Gothic"/>
                <a:ea typeface="Century Gothic"/>
                <a:cs typeface="Century Gothic"/>
                <a:sym typeface="Century Gothic"/>
              </a:rPr>
              <a:t>G.L.O.</a:t>
            </a:r>
            <a:r>
              <a:rPr lang="it-IT" sz="2000" b="1">
                <a:solidFill>
                  <a:srgbClr val="202124"/>
                </a:solidFill>
                <a:latin typeface="arial"/>
                <a:ea typeface="arial"/>
                <a:cs typeface="arial"/>
                <a:sym typeface="arial"/>
              </a:rPr>
              <a:t>        G</a:t>
            </a:r>
            <a:r>
              <a:rPr lang="it-IT" sz="2000" b="1" i="0">
                <a:solidFill>
                  <a:srgbClr val="202124"/>
                </a:solidFill>
                <a:latin typeface="arial"/>
                <a:ea typeface="arial"/>
                <a:cs typeface="arial"/>
                <a:sym typeface="arial"/>
              </a:rPr>
              <a:t>ruppo di lavoro Operativo per l'inclusione</a:t>
            </a:r>
            <a:endParaRPr sz="2000" b="1">
              <a:solidFill>
                <a:schemeClr val="dk1"/>
              </a:solidFill>
              <a:latin typeface="Century Gothic"/>
              <a:ea typeface="Century Gothic"/>
              <a:cs typeface="Century Gothic"/>
              <a:sym typeface="Century Gothic"/>
            </a:endParaRPr>
          </a:p>
        </p:txBody>
      </p:sp>
      <p:cxnSp>
        <p:nvCxnSpPr>
          <p:cNvPr id="507" name="Google Shape;507;p53"/>
          <p:cNvCxnSpPr/>
          <p:nvPr/>
        </p:nvCxnSpPr>
        <p:spPr>
          <a:xfrm>
            <a:off x="782054" y="4955825"/>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08" name="Google Shape;508;p53"/>
          <p:cNvCxnSpPr/>
          <p:nvPr/>
        </p:nvCxnSpPr>
        <p:spPr>
          <a:xfrm>
            <a:off x="782054" y="4382634"/>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09" name="Google Shape;509;p53"/>
          <p:cNvCxnSpPr/>
          <p:nvPr/>
        </p:nvCxnSpPr>
        <p:spPr>
          <a:xfrm>
            <a:off x="782054" y="3753155"/>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0" name="Google Shape;510;p53"/>
          <p:cNvCxnSpPr/>
          <p:nvPr/>
        </p:nvCxnSpPr>
        <p:spPr>
          <a:xfrm>
            <a:off x="782054" y="3130303"/>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1" name="Google Shape;511;p53"/>
          <p:cNvCxnSpPr/>
          <p:nvPr/>
        </p:nvCxnSpPr>
        <p:spPr>
          <a:xfrm>
            <a:off x="782054" y="1925052"/>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2" name="Google Shape;512;p53"/>
          <p:cNvCxnSpPr/>
          <p:nvPr/>
        </p:nvCxnSpPr>
        <p:spPr>
          <a:xfrm>
            <a:off x="782054" y="5589078"/>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3" name="Google Shape;513;p53"/>
          <p:cNvCxnSpPr/>
          <p:nvPr/>
        </p:nvCxnSpPr>
        <p:spPr>
          <a:xfrm>
            <a:off x="782054" y="2540443"/>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4" name="Google Shape;514;p53"/>
          <p:cNvCxnSpPr/>
          <p:nvPr/>
        </p:nvCxnSpPr>
        <p:spPr>
          <a:xfrm>
            <a:off x="848227" y="6210047"/>
            <a:ext cx="559469" cy="0"/>
          </a:xfrm>
          <a:prstGeom prst="straightConnector1">
            <a:avLst/>
          </a:prstGeom>
          <a:noFill/>
          <a:ln w="38100" cap="flat" cmpd="sng">
            <a:solidFill>
              <a:srgbClr val="4BC0EC"/>
            </a:solidFill>
            <a:prstDash val="solid"/>
            <a:round/>
            <a:headEnd type="none" w="sm" len="sm"/>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
          <p:cNvSpPr/>
          <p:nvPr/>
        </p:nvSpPr>
        <p:spPr>
          <a:xfrm>
            <a:off x="295422" y="2061048"/>
            <a:ext cx="4248472" cy="1891974"/>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it-IT" sz="1800" b="1">
                <a:solidFill>
                  <a:schemeClr val="dk1"/>
                </a:solidFill>
                <a:latin typeface="Century Gothic"/>
                <a:ea typeface="Century Gothic"/>
                <a:cs typeface="Century Gothic"/>
                <a:sym typeface="Century Gothic"/>
              </a:rPr>
              <a:t>Potenziamento competenze logico-matematiche</a:t>
            </a:r>
            <a:endParaRPr/>
          </a:p>
        </p:txBody>
      </p:sp>
      <p:sp>
        <p:nvSpPr>
          <p:cNvPr id="192" name="Google Shape;192;p6"/>
          <p:cNvSpPr/>
          <p:nvPr/>
        </p:nvSpPr>
        <p:spPr>
          <a:xfrm>
            <a:off x="5359450" y="2270375"/>
            <a:ext cx="6446700" cy="1473300"/>
          </a:xfrm>
          <a:prstGeom prst="roundRect">
            <a:avLst>
              <a:gd name="adj" fmla="val 15482"/>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177800" algn="l" rtl="0">
              <a:spcBef>
                <a:spcPts val="0"/>
              </a:spcBef>
              <a:spcAft>
                <a:spcPts val="0"/>
              </a:spcAft>
              <a:buClr>
                <a:schemeClr val="dk1"/>
              </a:buClr>
              <a:buSzPts val="1700"/>
              <a:buFont typeface="Arial"/>
              <a:buNone/>
            </a:pPr>
            <a:endParaRPr sz="17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Campionati junior matematici Bocconi classi IV e V scuola primaria</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Giochi matematici Pristem Scuola Secondaria di 1°</a:t>
            </a:r>
            <a:endParaRPr sz="18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700">
              <a:solidFill>
                <a:schemeClr val="dk1"/>
              </a:solidFill>
              <a:latin typeface="Century Gothic"/>
              <a:ea typeface="Century Gothic"/>
              <a:cs typeface="Century Gothic"/>
              <a:sym typeface="Century Gothic"/>
            </a:endParaRPr>
          </a:p>
        </p:txBody>
      </p:sp>
      <p:sp>
        <p:nvSpPr>
          <p:cNvPr id="193" name="Google Shape;193;p6"/>
          <p:cNvSpPr txBox="1">
            <a:spLocks noGrp="1"/>
          </p:cNvSpPr>
          <p:nvPr>
            <p:ph type="title"/>
          </p:nvPr>
        </p:nvSpPr>
        <p:spPr>
          <a:xfrm>
            <a:off x="295422" y="872612"/>
            <a:ext cx="11704320"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194" name="Google Shape;194;p6"/>
          <p:cNvSpPr/>
          <p:nvPr/>
        </p:nvSpPr>
        <p:spPr>
          <a:xfrm>
            <a:off x="295422" y="4577049"/>
            <a:ext cx="4206172" cy="1774100"/>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it-IT" sz="1800" b="1">
                <a:solidFill>
                  <a:schemeClr val="dk1"/>
                </a:solidFill>
                <a:latin typeface="Century Gothic"/>
                <a:ea typeface="Century Gothic"/>
                <a:cs typeface="Century Gothic"/>
                <a:sym typeface="Century Gothic"/>
              </a:rPr>
              <a:t>Potenziamento competenze musicali e artistiche</a:t>
            </a:r>
            <a:endParaRPr/>
          </a:p>
        </p:txBody>
      </p:sp>
      <p:sp>
        <p:nvSpPr>
          <p:cNvPr id="195" name="Google Shape;195;p6"/>
          <p:cNvSpPr/>
          <p:nvPr/>
        </p:nvSpPr>
        <p:spPr>
          <a:xfrm>
            <a:off x="5351754" y="4867904"/>
            <a:ext cx="6171376" cy="1192389"/>
          </a:xfrm>
          <a:prstGeom prst="roundRect">
            <a:avLst>
              <a:gd name="adj" fmla="val 18231"/>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Laboratori   </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Partecipazione ad eventi sul territorio   </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7"/>
          <p:cNvSpPr txBox="1">
            <a:spLocks noGrp="1"/>
          </p:cNvSpPr>
          <p:nvPr>
            <p:ph type="title"/>
          </p:nvPr>
        </p:nvSpPr>
        <p:spPr>
          <a:xfrm>
            <a:off x="4638261" y="185530"/>
            <a:ext cx="7553739"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201" name="Google Shape;201;p7"/>
          <p:cNvSpPr/>
          <p:nvPr/>
        </p:nvSpPr>
        <p:spPr>
          <a:xfrm>
            <a:off x="148359" y="2794284"/>
            <a:ext cx="4248471" cy="2424830"/>
          </a:xfrm>
          <a:prstGeom prst="rightArrow">
            <a:avLst>
              <a:gd name="adj1" fmla="val 47894"/>
              <a:gd name="adj2" fmla="val 4894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it-IT" sz="2000" b="1">
                <a:solidFill>
                  <a:schemeClr val="dk1"/>
                </a:solidFill>
                <a:latin typeface="Century Gothic"/>
                <a:ea typeface="Century Gothic"/>
                <a:cs typeface="Century Gothic"/>
                <a:sym typeface="Century Gothic"/>
              </a:rPr>
              <a:t>Sviluppo competenze cittadinanza </a:t>
            </a:r>
            <a:endParaRPr/>
          </a:p>
        </p:txBody>
      </p:sp>
      <p:sp>
        <p:nvSpPr>
          <p:cNvPr id="202" name="Google Shape;202;p7"/>
          <p:cNvSpPr/>
          <p:nvPr/>
        </p:nvSpPr>
        <p:spPr>
          <a:xfrm>
            <a:off x="4396830" y="1232452"/>
            <a:ext cx="7499748" cy="5440018"/>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RIGENERASCUOLA</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Cittadinanza Attiva</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Plastic free</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Io riciclo, io creo</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solidarietà Caritas e casa degli anziani</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Legambiente </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AIRC progetti «Cancro io ti boccio», «Ricerca con gusto»,</a:t>
            </a:r>
            <a:r>
              <a:rPr lang="it-IT" sz="1800" b="0" i="0">
                <a:solidFill>
                  <a:srgbClr val="1F1F1F"/>
                </a:solidFill>
                <a:latin typeface="Arial"/>
                <a:ea typeface="Arial"/>
                <a:cs typeface="Arial"/>
                <a:sym typeface="Arial"/>
              </a:rPr>
              <a:t> </a:t>
            </a:r>
            <a:r>
              <a:rPr lang="it-IT" sz="1800" b="0" i="0">
                <a:solidFill>
                  <a:srgbClr val="1F1F1F"/>
                </a:solidFill>
                <a:latin typeface="Century Gothic"/>
                <a:ea typeface="Century Gothic"/>
                <a:cs typeface="Century Gothic"/>
                <a:sym typeface="Century Gothic"/>
              </a:rPr>
              <a:t>«STEAM, prevenzione e cittadinanza attiva»</a:t>
            </a:r>
            <a:endParaRPr sz="180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memoria</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Protezione civile</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Parità di genere </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Scuole sicure Polizia di Stato</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Raccolta sangue ABO REGIONE LAZIO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8"/>
          <p:cNvSpPr txBox="1">
            <a:spLocks noGrp="1"/>
          </p:cNvSpPr>
          <p:nvPr>
            <p:ph type="title"/>
          </p:nvPr>
        </p:nvSpPr>
        <p:spPr>
          <a:xfrm flipH="1">
            <a:off x="126609" y="835122"/>
            <a:ext cx="11859064" cy="119062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sz="2800"/>
          </a:p>
        </p:txBody>
      </p:sp>
      <p:sp>
        <p:nvSpPr>
          <p:cNvPr id="208" name="Google Shape;208;p8"/>
          <p:cNvSpPr/>
          <p:nvPr/>
        </p:nvSpPr>
        <p:spPr>
          <a:xfrm>
            <a:off x="171455" y="2461846"/>
            <a:ext cx="4536000" cy="1706485"/>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1">
                <a:solidFill>
                  <a:schemeClr val="dk1"/>
                </a:solidFill>
                <a:latin typeface="Century Gothic"/>
                <a:ea typeface="Century Gothic"/>
                <a:cs typeface="Century Gothic"/>
                <a:sym typeface="Century Gothic"/>
              </a:rPr>
              <a:t>Sviluppo comportamenti responsabili ispirati alla legalità…</a:t>
            </a:r>
            <a:endParaRPr/>
          </a:p>
        </p:txBody>
      </p:sp>
      <p:sp>
        <p:nvSpPr>
          <p:cNvPr id="209" name="Google Shape;209;p8"/>
          <p:cNvSpPr/>
          <p:nvPr/>
        </p:nvSpPr>
        <p:spPr>
          <a:xfrm>
            <a:off x="4943061" y="1720059"/>
            <a:ext cx="6789395" cy="3240360"/>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Prevenzione “Cyber bullismo”, incontri con la Polizia di Stato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Incontri con la Polizia di Stato (droghe , tabagismo…)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Parità di genere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con le associazioni del territorio e Municipio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Piazzetta Nitti</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intelligenza emotiva scuola sec di 1° grado (alunni, genitori, docenti)</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empatia: «Didatica delle emozioni» (rivolto alle classi quinte della scuola Primaria)</a:t>
            </a:r>
            <a:endParaRPr/>
          </a:p>
        </p:txBody>
      </p:sp>
      <p:sp>
        <p:nvSpPr>
          <p:cNvPr id="210" name="Google Shape;210;p8"/>
          <p:cNvSpPr/>
          <p:nvPr/>
        </p:nvSpPr>
        <p:spPr>
          <a:xfrm>
            <a:off x="171455" y="5338803"/>
            <a:ext cx="4536000" cy="1368152"/>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Alfabetizzazione all’arte</a:t>
            </a:r>
            <a:endParaRPr/>
          </a:p>
        </p:txBody>
      </p:sp>
      <p:sp>
        <p:nvSpPr>
          <p:cNvPr id="211" name="Google Shape;211;p8"/>
          <p:cNvSpPr/>
          <p:nvPr/>
        </p:nvSpPr>
        <p:spPr>
          <a:xfrm>
            <a:off x="4943062" y="5338603"/>
            <a:ext cx="6789394" cy="1368152"/>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Laboratori </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Progetto ‘Museo a scuola, scuola al Museo’( Galleria Borghese)</a:t>
            </a:r>
            <a:endParaRPr/>
          </a:p>
          <a:p>
            <a:pPr marL="0" marR="0" lvl="0" indent="0" algn="l" rtl="0">
              <a:spcBef>
                <a:spcPts val="0"/>
              </a:spcBef>
              <a:spcAft>
                <a:spcPts val="0"/>
              </a:spcAft>
              <a:buNone/>
            </a:pPr>
            <a:endParaRPr sz="1800">
              <a:solidFill>
                <a:srgbClr val="FF0000"/>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9"/>
          <p:cNvSpPr txBox="1"/>
          <p:nvPr/>
        </p:nvSpPr>
        <p:spPr>
          <a:xfrm>
            <a:off x="467833" y="779822"/>
            <a:ext cx="1151506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a:solidFill>
                  <a:srgbClr val="0070C0"/>
                </a:solidFill>
                <a:latin typeface="Century Gothic"/>
                <a:ea typeface="Century Gothic"/>
                <a:cs typeface="Century Gothic"/>
                <a:sym typeface="Century Gothic"/>
              </a:rPr>
              <a:t>INIZIATIVE DI AMPLIAMENTO CURRICOLARE DESUNTE DAL P.T.O.F.</a:t>
            </a:r>
            <a:endParaRPr sz="2800">
              <a:solidFill>
                <a:schemeClr val="dk1"/>
              </a:solidFill>
              <a:latin typeface="Century Gothic"/>
              <a:ea typeface="Century Gothic"/>
              <a:cs typeface="Century Gothic"/>
              <a:sym typeface="Century Gothic"/>
            </a:endParaRPr>
          </a:p>
        </p:txBody>
      </p:sp>
      <p:sp>
        <p:nvSpPr>
          <p:cNvPr id="217" name="Google Shape;217;p9"/>
          <p:cNvSpPr/>
          <p:nvPr/>
        </p:nvSpPr>
        <p:spPr>
          <a:xfrm>
            <a:off x="209107" y="3059337"/>
            <a:ext cx="4103952" cy="172804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1">
                <a:solidFill>
                  <a:schemeClr val="dk1"/>
                </a:solidFill>
                <a:latin typeface="Century Gothic"/>
                <a:ea typeface="Century Gothic"/>
                <a:cs typeface="Century Gothic"/>
                <a:sym typeface="Century Gothic"/>
              </a:rPr>
              <a:t>Potenziamento discipline motorie, miglioramento stile di vita</a:t>
            </a:r>
            <a:endParaRPr/>
          </a:p>
        </p:txBody>
      </p:sp>
      <p:sp>
        <p:nvSpPr>
          <p:cNvPr id="218" name="Google Shape;218;p9"/>
          <p:cNvSpPr/>
          <p:nvPr/>
        </p:nvSpPr>
        <p:spPr>
          <a:xfrm>
            <a:off x="4313059" y="1351390"/>
            <a:ext cx="7669834" cy="5143933"/>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Valorizzazione di risorse interne (sc. Primaria)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Giochi sportivi  </a:t>
            </a:r>
            <a:r>
              <a:rPr lang="it-IT" sz="1600" dirty="0" smtClean="0">
                <a:solidFill>
                  <a:schemeClr val="dk1"/>
                </a:solidFill>
                <a:latin typeface="Century Gothic"/>
                <a:ea typeface="Century Gothic"/>
                <a:cs typeface="Century Gothic"/>
                <a:sym typeface="Century Gothic"/>
              </a:rPr>
              <a:t>studenteschi ( Primaria e sec. </a:t>
            </a:r>
            <a:r>
              <a:rPr lang="it-IT" sz="1600" smtClean="0">
                <a:solidFill>
                  <a:schemeClr val="dk1"/>
                </a:solidFill>
                <a:latin typeface="Century Gothic"/>
                <a:ea typeface="Century Gothic"/>
                <a:cs typeface="Century Gothic"/>
                <a:sym typeface="Century Gothic"/>
              </a:rPr>
              <a:t>di 1 ° ) </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Circolo canottieri Tevere Remo </a:t>
            </a:r>
            <a:r>
              <a:rPr lang="it-IT" sz="1600" b="1" dirty="0">
                <a:solidFill>
                  <a:schemeClr val="dk1"/>
                </a:solidFill>
                <a:latin typeface="Century Gothic"/>
                <a:ea typeface="Century Gothic"/>
                <a:cs typeface="Century Gothic"/>
                <a:sym typeface="Century Gothic"/>
              </a:rPr>
              <a:t>«Remare a scuola» </a:t>
            </a:r>
            <a:r>
              <a:rPr lang="it-IT" sz="1600" dirty="0">
                <a:solidFill>
                  <a:schemeClr val="dk1"/>
                </a:solidFill>
                <a:latin typeface="Century Gothic"/>
                <a:ea typeface="Century Gothic"/>
                <a:cs typeface="Century Gothic"/>
                <a:sym typeface="Century Gothic"/>
              </a:rPr>
              <a:t>(Sc. Secondaria)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Orto (sc. Secondaria) in collaborazione con l’Associazione </a:t>
            </a:r>
            <a:r>
              <a:rPr lang="it-IT" sz="1600" dirty="0" err="1">
                <a:solidFill>
                  <a:schemeClr val="dk1"/>
                </a:solidFill>
                <a:latin typeface="Century Gothic"/>
                <a:ea typeface="Century Gothic"/>
                <a:cs typeface="Century Gothic"/>
                <a:sym typeface="Century Gothic"/>
              </a:rPr>
              <a:t>Divertitempo</a:t>
            </a:r>
            <a:endParaRPr sz="160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‘Insieme diversi’ pratiche di inclusione sociale attraverso il movimento </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PFP (per gli alunni che praticano sport a livello agonistico) </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a:t>
            </a:r>
            <a:r>
              <a:rPr lang="it-IT" sz="1600" b="1" dirty="0">
                <a:solidFill>
                  <a:schemeClr val="dk1"/>
                </a:solidFill>
                <a:latin typeface="Century Gothic"/>
                <a:ea typeface="Century Gothic"/>
                <a:cs typeface="Century Gothic"/>
                <a:sym typeface="Century Gothic"/>
              </a:rPr>
              <a:t>“Racchette in classe” </a:t>
            </a:r>
            <a:r>
              <a:rPr lang="it-IT" sz="1600" dirty="0">
                <a:solidFill>
                  <a:schemeClr val="dk1"/>
                </a:solidFill>
                <a:latin typeface="Century Gothic"/>
                <a:ea typeface="Century Gothic"/>
                <a:cs typeface="Century Gothic"/>
                <a:sym typeface="Century Gothic"/>
              </a:rPr>
              <a:t>scuola </a:t>
            </a:r>
            <a:r>
              <a:rPr lang="it-IT" sz="1600" dirty="0" smtClean="0">
                <a:solidFill>
                  <a:schemeClr val="dk1"/>
                </a:solidFill>
                <a:latin typeface="Century Gothic"/>
                <a:ea typeface="Century Gothic"/>
                <a:cs typeface="Century Gothic"/>
                <a:sym typeface="Century Gothic"/>
              </a:rPr>
              <a:t>sec. </a:t>
            </a:r>
            <a:r>
              <a:rPr lang="it-IT" sz="1600" dirty="0">
                <a:solidFill>
                  <a:schemeClr val="dk1"/>
                </a:solidFill>
                <a:latin typeface="Century Gothic"/>
                <a:ea typeface="Century Gothic"/>
                <a:cs typeface="Century Gothic"/>
                <a:sym typeface="Century Gothic"/>
              </a:rPr>
              <a:t>di 1°</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Orienteering per le classi 3 della scuola sec. d</a:t>
            </a:r>
            <a:r>
              <a:rPr lang="it-IT" sz="1600" dirty="0" smtClean="0">
                <a:solidFill>
                  <a:schemeClr val="dk1"/>
                </a:solidFill>
                <a:latin typeface="Century Gothic"/>
                <a:ea typeface="Century Gothic"/>
                <a:cs typeface="Century Gothic"/>
                <a:sym typeface="Century Gothic"/>
              </a:rPr>
              <a:t>i </a:t>
            </a:r>
            <a:r>
              <a:rPr lang="it-IT" sz="1600" dirty="0">
                <a:solidFill>
                  <a:schemeClr val="dk1"/>
                </a:solidFill>
                <a:latin typeface="Century Gothic"/>
                <a:ea typeface="Century Gothic"/>
                <a:cs typeface="Century Gothic"/>
                <a:sym typeface="Century Gothic"/>
              </a:rPr>
              <a:t>1</a:t>
            </a:r>
            <a:r>
              <a:rPr lang="it-IT" sz="1600" dirty="0" smtClean="0">
                <a:solidFill>
                  <a:schemeClr val="dk1"/>
                </a:solidFill>
                <a:latin typeface="Century Gothic"/>
                <a:ea typeface="Century Gothic"/>
                <a:cs typeface="Century Gothic"/>
                <a:sym typeface="Century Gothic"/>
              </a:rPr>
              <a:t>° in </a:t>
            </a:r>
            <a:r>
              <a:rPr lang="it-IT" sz="1600" dirty="0">
                <a:solidFill>
                  <a:schemeClr val="dk1"/>
                </a:solidFill>
                <a:latin typeface="Century Gothic"/>
                <a:ea typeface="Century Gothic"/>
                <a:cs typeface="Century Gothic"/>
                <a:sym typeface="Century Gothic"/>
              </a:rPr>
              <a:t>collaborazione con </a:t>
            </a:r>
            <a:r>
              <a:rPr lang="it-IT" sz="1600" b="1" dirty="0">
                <a:solidFill>
                  <a:schemeClr val="dk1"/>
                </a:solidFill>
                <a:latin typeface="Century Gothic"/>
                <a:ea typeface="Century Gothic"/>
                <a:cs typeface="Century Gothic"/>
                <a:sym typeface="Century Gothic"/>
              </a:rPr>
              <a:t>A.S.D Orsa Maggiore</a:t>
            </a:r>
            <a:endParaRPr b="1"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Conosci il tuo quartiere (classi quinte </a:t>
            </a:r>
            <a:r>
              <a:rPr lang="it-IT" sz="1600" dirty="0" err="1">
                <a:solidFill>
                  <a:schemeClr val="dk1"/>
                </a:solidFill>
                <a:latin typeface="Century Gothic"/>
                <a:ea typeface="Century Gothic"/>
                <a:cs typeface="Century Gothic"/>
                <a:sym typeface="Century Gothic"/>
              </a:rPr>
              <a:t>F.Aporti</a:t>
            </a:r>
            <a:r>
              <a:rPr lang="it-IT" sz="1600" dirty="0">
                <a:solidFill>
                  <a:schemeClr val="dk1"/>
                </a:solidFill>
                <a:latin typeface="Century Gothic"/>
                <a:ea typeface="Century Gothic"/>
                <a:cs typeface="Century Gothic"/>
                <a:sym typeface="Century Gothic"/>
              </a:rPr>
              <a:t>)</a:t>
            </a:r>
            <a:endParaRPr dirty="0"/>
          </a:p>
        </p:txBody>
      </p:sp>
    </p:spTree>
  </p:cSld>
  <p:clrMapOvr>
    <a:masterClrMapping/>
  </p:clrMapOvr>
</p:sld>
</file>

<file path=ppt/theme/theme1.xml><?xml version="1.0" encoding="utf-8"?>
<a:theme xmlns:a="http://schemas.openxmlformats.org/drawingml/2006/main" name="Scia di vapore">
  <a:themeElements>
    <a:clrScheme name="Vapor Trail">
      <a:dk1>
        <a:srgbClr val="000000"/>
      </a:dk1>
      <a:lt1>
        <a:srgbClr val="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4079</Words>
  <Application>Microsoft Office PowerPoint</Application>
  <PresentationFormat>Personalizzato</PresentationFormat>
  <Paragraphs>1085</Paragraphs>
  <Slides>52</Slides>
  <Notes>52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52</vt:i4>
      </vt:variant>
    </vt:vector>
  </HeadingPairs>
  <TitlesOfParts>
    <vt:vector size="59" baseType="lpstr">
      <vt:lpstr>Arial</vt:lpstr>
      <vt:lpstr>Century Gothic</vt:lpstr>
      <vt:lpstr>Times New Roman</vt:lpstr>
      <vt:lpstr>Calibri</vt:lpstr>
      <vt:lpstr>Noto Sans Symbols</vt:lpstr>
      <vt:lpstr>Century Schoolbook</vt:lpstr>
      <vt:lpstr>Scia di vapore</vt:lpstr>
      <vt:lpstr> P.O.F. 2024-2025</vt:lpstr>
      <vt:lpstr>Presentazione standard di PowerPoint</vt:lpstr>
      <vt:lpstr>COME SI DEFINISCE AL SUO INTERNO?</vt:lpstr>
      <vt:lpstr>INIZIATIVE DI AMPLIAMENTO CURRICOLARE DESUNTE DAL P.T.O.F.</vt:lpstr>
      <vt:lpstr>INIZIATIVE DI AMPLIAMENTO CURRICOLARE DESUNTE DAL P.T.O.F.</vt:lpstr>
      <vt:lpstr>INIZIATIVE DI AMPLIAMENTO CURRICOLARE DESUNTE DAL P.T.O.F.</vt:lpstr>
      <vt:lpstr>INIZIATIVE DI AMPLIAMENTO CURRICOLARE DESUNTE DAL P.T.O.F.</vt:lpstr>
      <vt:lpstr>INIZIATIVE DI AMPLIAMENTO CURRICOLARE DESUNTE DAL P.T.O.F.</vt:lpstr>
      <vt:lpstr>Presentazione standard di PowerPoint</vt:lpstr>
      <vt:lpstr>Presentazione standard di PowerPoint</vt:lpstr>
      <vt:lpstr>Presentazione standard di PowerPoint</vt:lpstr>
      <vt:lpstr>Presentazione standard di PowerPoint</vt:lpstr>
      <vt:lpstr>ORGANIGRAMMA DELL’ISTITUTO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GLOSSARIO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P.O.F. 2024-2025</dc:title>
  <dc:creator>Germana Patrizi</dc:creator>
  <cp:lastModifiedBy>Elisamarzia Vitaliano</cp:lastModifiedBy>
  <cp:revision>27</cp:revision>
  <dcterms:created xsi:type="dcterms:W3CDTF">2022-10-19T04:12:31Z</dcterms:created>
  <dcterms:modified xsi:type="dcterms:W3CDTF">2024-12-09T09:21:59Z</dcterms:modified>
</cp:coreProperties>
</file>