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9" r:id="rId2"/>
  </p:sldIdLst>
  <p:sldSz cx="9144000" cy="6858000" type="screen4x3"/>
  <p:notesSz cx="6881813" cy="9661525"/>
  <p:defaultTextStyle>
    <a:defPPr>
      <a:defRPr lang="it-IT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0"/>
      </p:ext>
    </p:extLst>
  </p:showPr>
  <p:clrMru>
    <a:srgbClr val="B85646"/>
    <a:srgbClr val="660033"/>
    <a:srgbClr val="CC0066"/>
    <a:srgbClr val="FFFF00"/>
    <a:srgbClr val="99FF99"/>
    <a:srgbClr val="CC99FF"/>
    <a:srgbClr val="07E9BE"/>
    <a:srgbClr val="66FF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84" d="100"/>
          <a:sy n="84" d="100"/>
        </p:scale>
        <p:origin x="-402" y="4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913" cy="4826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97313" y="0"/>
            <a:ext cx="2982912" cy="4826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2604ACD8-7268-4A44-A81B-6055E0034CC7}" type="datetime1">
              <a:rPr lang="it-IT"/>
              <a:pPr>
                <a:defRPr/>
              </a:pPr>
              <a:t>03/08/2026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025525" y="723900"/>
            <a:ext cx="4832350" cy="36242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it-IT" noProof="0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8975" y="4589463"/>
            <a:ext cx="5505450" cy="4348162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it-IT" noProof="0"/>
              <a:t>Fare clic per modificare stili del testo dello schema</a:t>
            </a:r>
          </a:p>
          <a:p>
            <a:pPr lvl="1"/>
            <a:r>
              <a:rPr lang="it-IT" noProof="0"/>
              <a:t>Secondo livello</a:t>
            </a:r>
          </a:p>
          <a:p>
            <a:pPr lvl="2"/>
            <a:r>
              <a:rPr lang="it-IT" noProof="0"/>
              <a:t>Terzo livello</a:t>
            </a:r>
          </a:p>
          <a:p>
            <a:pPr lvl="3"/>
            <a:r>
              <a:rPr lang="it-IT" noProof="0"/>
              <a:t>Quarto livello</a:t>
            </a:r>
          </a:p>
          <a:p>
            <a:pPr lvl="4"/>
            <a:r>
              <a:rPr lang="it-IT" noProof="0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9177338"/>
            <a:ext cx="2982913" cy="4826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97313" y="9177338"/>
            <a:ext cx="2982912" cy="4826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5208568B-E536-47A4-B5A2-9F590C3F1630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xmlns="" val="198234883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it-IT" altLang="it-IT" smtClean="0">
              <a:ea typeface="ＭＳ Ｐゴシック" panose="020B0600070205080204" pitchFamily="34" charset="-128"/>
            </a:endParaRPr>
          </a:p>
        </p:txBody>
      </p:sp>
      <p:sp>
        <p:nvSpPr>
          <p:cNvPr id="4100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468C156C-4ECF-4CB5-B4AF-5514B22D08D0}" type="slidenum">
              <a:rPr lang="it-IT" altLang="it-IT" sz="1200"/>
              <a:pPr eaLnBrk="1" hangingPunct="1"/>
              <a:t>1</a:t>
            </a:fld>
            <a:endParaRPr lang="it-IT" altLang="it-IT" sz="1200"/>
          </a:p>
        </p:txBody>
      </p:sp>
    </p:spTree>
    <p:extLst>
      <p:ext uri="{BB962C8B-B14F-4D97-AF65-F5344CB8AC3E}">
        <p14:creationId xmlns:p14="http://schemas.microsoft.com/office/powerpoint/2010/main" xmlns="" val="11670545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281CE6-7CFF-49D3-B215-73721BC85715}" type="datetime1">
              <a:rPr lang="it-IT"/>
              <a:pPr>
                <a:defRPr/>
              </a:pPr>
              <a:t>03/08/2026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CA589A-0D5C-4596-8DF1-D96775893620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xmlns="" val="15200738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C57B1C-5A9A-43BB-81A0-00DB91267A5D}" type="datetime1">
              <a:rPr lang="it-IT"/>
              <a:pPr>
                <a:defRPr/>
              </a:pPr>
              <a:t>03/08/2026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347A3F0-8712-4268-B215-6FBF2A488453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xmlns="" val="17244659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A6804C-1BD4-4773-B82C-074850AD9B25}" type="datetime1">
              <a:rPr lang="it-IT"/>
              <a:pPr>
                <a:defRPr/>
              </a:pPr>
              <a:t>03/08/2026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0DF47F-2BE7-4EE1-B1EF-BFD4C4A1218D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xmlns="" val="36094654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988C93-1B7B-4E8B-89EE-CB2BD4D3E67C}" type="datetime1">
              <a:rPr lang="it-IT"/>
              <a:pPr>
                <a:defRPr/>
              </a:pPr>
              <a:t>03/08/2026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1239269-8920-4E1D-8127-F6623765E0DB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xmlns="" val="1139328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27DEA3-B4EB-41C4-AFA6-79738C1CCF5C}" type="datetime1">
              <a:rPr lang="it-IT"/>
              <a:pPr>
                <a:defRPr/>
              </a:pPr>
              <a:t>03/08/2026</a:t>
            </a:fld>
            <a:endParaRPr lang="it-IT"/>
          </a:p>
        </p:txBody>
      </p:sp>
      <p:sp>
        <p:nvSpPr>
          <p:cNvPr id="8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9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FA14E2-F749-4650-AF67-18FECCE532AE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xmlns="" val="17146159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EA229A-CDF2-4F88-B4FA-27EDAF7E79B8}" type="datetime1">
              <a:rPr lang="it-IT"/>
              <a:pPr>
                <a:defRPr/>
              </a:pPr>
              <a:t>03/08/2026</a:t>
            </a:fld>
            <a:endParaRPr lang="it-IT"/>
          </a:p>
        </p:txBody>
      </p:sp>
      <p:sp>
        <p:nvSpPr>
          <p:cNvPr id="4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90BC99C-C03A-472C-80BC-7E4630EA61D8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xmlns="" val="25233874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487E47-449B-448D-B176-27ED9FDC535F}" type="datetime1">
              <a:rPr lang="it-IT"/>
              <a:pPr>
                <a:defRPr/>
              </a:pPr>
              <a:t>03/08/2026</a:t>
            </a:fld>
            <a:endParaRPr lang="it-IT"/>
          </a:p>
        </p:txBody>
      </p:sp>
      <p:sp>
        <p:nvSpPr>
          <p:cNvPr id="3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736A5F-D946-480E-9C15-553C57A6C138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xmlns="" val="7388531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7FF5F3-2C64-456E-B9D3-BA33F2C1EE16}" type="datetime1">
              <a:rPr lang="it-IT"/>
              <a:pPr>
                <a:defRPr/>
              </a:pPr>
              <a:t>03/08/2026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42B7E0-733C-4DBD-B696-EE83D9B8926C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xmlns="" val="26020919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smtClean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24F9BB-EAE6-4697-AFF3-A9F8456DC003}" type="datetime1">
              <a:rPr lang="it-IT"/>
              <a:pPr>
                <a:defRPr/>
              </a:pPr>
              <a:t>03/08/2026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7298892-C304-47AC-870C-CE2A442E7A8D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xmlns="" val="11977158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2AA0B9-5D0D-40C8-AFC1-A4679BA800CC}" type="datetime1">
              <a:rPr lang="it-IT"/>
              <a:pPr>
                <a:defRPr/>
              </a:pPr>
              <a:t>03/08/2026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821B0A9-69E3-4B2B-9720-E2C69017D21B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xmlns="" val="27128969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6E97FB-0576-4D14-BC53-5F8D27279F3F}" type="datetime1">
              <a:rPr lang="it-IT"/>
              <a:pPr>
                <a:defRPr/>
              </a:pPr>
              <a:t>03/08/2026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A8F0074-FC72-4F07-8A35-40DFB4266E30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xmlns="" val="20543489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egnaposto tito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 smtClean="0"/>
              <a:t>Fare clic per modificare lo stile del titolo</a:t>
            </a:r>
          </a:p>
        </p:txBody>
      </p:sp>
      <p:sp>
        <p:nvSpPr>
          <p:cNvPr id="1027" name="Segnaposto tes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 smtClean="0"/>
              <a:t>Fare clic per modificare stili del testo dello schema</a:t>
            </a:r>
          </a:p>
          <a:p>
            <a:pPr lvl="1"/>
            <a:r>
              <a:rPr lang="it-IT" altLang="it-IT" smtClean="0"/>
              <a:t>Secondo livello</a:t>
            </a:r>
          </a:p>
          <a:p>
            <a:pPr lvl="2"/>
            <a:r>
              <a:rPr lang="it-IT" altLang="it-IT" smtClean="0"/>
              <a:t>Terzo livello</a:t>
            </a:r>
          </a:p>
          <a:p>
            <a:pPr lvl="3"/>
            <a:r>
              <a:rPr lang="it-IT" altLang="it-IT" smtClean="0"/>
              <a:t>Quarto livello</a:t>
            </a:r>
          </a:p>
          <a:p>
            <a:pPr lvl="4"/>
            <a:r>
              <a:rPr lang="it-IT" altLang="it-IT" smtClean="0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fld id="{938C7300-F477-443D-9195-DB668124DE92}" type="datetime1">
              <a:rPr lang="it-IT"/>
              <a:pPr>
                <a:defRPr/>
              </a:pPr>
              <a:t>03/08/2026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439F17B5-596E-4E18-95AC-9E91E4C3B6B4}" type="slidenum">
              <a:rPr lang="it-IT" altLang="it-IT"/>
              <a:pPr/>
              <a:t>‹N›</a:t>
            </a:fld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uppo 154"/>
          <p:cNvGrpSpPr>
            <a:grpSpLocks/>
          </p:cNvGrpSpPr>
          <p:nvPr/>
        </p:nvGrpSpPr>
        <p:grpSpPr bwMode="auto">
          <a:xfrm>
            <a:off x="107950" y="107951"/>
            <a:ext cx="7964512" cy="1003299"/>
            <a:chOff x="202761" y="103"/>
            <a:chExt cx="7858507" cy="1026086"/>
          </a:xfrm>
        </p:grpSpPr>
        <p:sp>
          <p:nvSpPr>
            <p:cNvPr id="4" name="Rettangolo arrotondato 3"/>
            <p:cNvSpPr>
              <a:spLocks noChangeArrowheads="1"/>
            </p:cNvSpPr>
            <p:nvPr/>
          </p:nvSpPr>
          <p:spPr bwMode="auto">
            <a:xfrm>
              <a:off x="848106" y="701478"/>
              <a:ext cx="1110557" cy="324711"/>
            </a:xfrm>
            <a:prstGeom prst="roundRect">
              <a:avLst>
                <a:gd name="adj" fmla="val 16667"/>
              </a:avLst>
            </a:prstGeom>
            <a:solidFill>
              <a:srgbClr val="FFFF00"/>
            </a:solidFill>
            <a:ln w="25400">
              <a:noFill/>
              <a:round/>
              <a:headEnd/>
              <a:tailEnd/>
            </a:ln>
            <a:effectLst>
              <a:outerShdw blurRad="63500" dist="101600" dir="2700000" algn="tl" rotWithShape="0">
                <a:srgbClr val="000000">
                  <a:alpha val="25000"/>
                </a:srgbClr>
              </a:outerShdw>
            </a:effectLst>
          </p:spPr>
          <p:txBody>
            <a:bodyPr lIns="56675" tIns="28337" rIns="56675" bIns="28337" anchor="ctr"/>
            <a:lstStyle/>
            <a:p>
              <a:pPr algn="ctr">
                <a:defRPr/>
              </a:pPr>
              <a:r>
                <a:rPr lang="it-IT" sz="1200" b="1" dirty="0">
                  <a:latin typeface="Helvetica" charset="0"/>
                  <a:ea typeface="ＭＳ Ｐゴシック" charset="0"/>
                  <a:cs typeface="ＭＳ Ｐゴシック" charset="0"/>
                </a:rPr>
                <a:t>LUNEDI    </a:t>
              </a:r>
            </a:p>
          </p:txBody>
        </p:sp>
        <p:sp>
          <p:nvSpPr>
            <p:cNvPr id="93" name="Rettangolo arrotondato 92"/>
            <p:cNvSpPr>
              <a:spLocks noChangeArrowheads="1"/>
            </p:cNvSpPr>
            <p:nvPr/>
          </p:nvSpPr>
          <p:spPr bwMode="auto">
            <a:xfrm>
              <a:off x="2098070" y="701478"/>
              <a:ext cx="1088628" cy="324711"/>
            </a:xfrm>
            <a:prstGeom prst="roundRect">
              <a:avLst>
                <a:gd name="adj" fmla="val 16667"/>
              </a:avLst>
            </a:prstGeom>
            <a:solidFill>
              <a:srgbClr val="FFFF00"/>
            </a:solidFill>
            <a:ln w="25400">
              <a:noFill/>
              <a:round/>
              <a:headEnd/>
              <a:tailEnd/>
            </a:ln>
            <a:effectLst>
              <a:outerShdw blurRad="63500" dist="101600" dir="2700000" algn="tl" rotWithShape="0">
                <a:srgbClr val="000000">
                  <a:alpha val="25000"/>
                </a:srgbClr>
              </a:outerShdw>
            </a:effectLst>
          </p:spPr>
          <p:txBody>
            <a:bodyPr lIns="56675" tIns="28337" rIns="56675" bIns="28337" anchor="ctr"/>
            <a:lstStyle/>
            <a:p>
              <a:pPr algn="ctr">
                <a:defRPr/>
              </a:pPr>
              <a:r>
                <a:rPr lang="it-IT" sz="1200" b="1" dirty="0">
                  <a:latin typeface="Helvetica" charset="0"/>
                  <a:ea typeface="ＭＳ Ｐゴシック" charset="0"/>
                  <a:cs typeface="ＭＳ Ｐゴシック" charset="0"/>
                </a:rPr>
                <a:t>MARTEDI   </a:t>
              </a:r>
            </a:p>
          </p:txBody>
        </p:sp>
        <p:sp>
          <p:nvSpPr>
            <p:cNvPr id="94" name="Rettangolo arrotondato 93"/>
            <p:cNvSpPr>
              <a:spLocks noChangeArrowheads="1"/>
            </p:cNvSpPr>
            <p:nvPr/>
          </p:nvSpPr>
          <p:spPr bwMode="auto">
            <a:xfrm>
              <a:off x="3333937" y="701478"/>
              <a:ext cx="1202973" cy="324711"/>
            </a:xfrm>
            <a:prstGeom prst="roundRect">
              <a:avLst>
                <a:gd name="adj" fmla="val 16667"/>
              </a:avLst>
            </a:prstGeom>
            <a:solidFill>
              <a:srgbClr val="FFFF00"/>
            </a:solidFill>
            <a:ln w="25400">
              <a:noFill/>
              <a:round/>
              <a:headEnd/>
              <a:tailEnd/>
            </a:ln>
            <a:effectLst>
              <a:outerShdw blurRad="63500" dist="101600" dir="2700000" algn="tl" rotWithShape="0">
                <a:srgbClr val="000000">
                  <a:alpha val="25000"/>
                </a:srgbClr>
              </a:outerShdw>
            </a:effectLst>
          </p:spPr>
          <p:txBody>
            <a:bodyPr lIns="56675" tIns="28337" rIns="56675" bIns="28337" anchor="ctr"/>
            <a:lstStyle/>
            <a:p>
              <a:pPr algn="ctr">
                <a:defRPr/>
              </a:pPr>
              <a:r>
                <a:rPr lang="it-IT" sz="1200" b="1" dirty="0">
                  <a:latin typeface="Helvetica" charset="0"/>
                  <a:ea typeface="ＭＳ Ｐゴシック" charset="0"/>
                  <a:cs typeface="ＭＳ Ｐゴシック" charset="0"/>
                </a:rPr>
                <a:t>MERCOLEDI </a:t>
              </a:r>
            </a:p>
          </p:txBody>
        </p:sp>
        <p:sp>
          <p:nvSpPr>
            <p:cNvPr id="95" name="Rettangolo arrotondato 94"/>
            <p:cNvSpPr>
              <a:spLocks noChangeArrowheads="1"/>
            </p:cNvSpPr>
            <p:nvPr/>
          </p:nvSpPr>
          <p:spPr bwMode="auto">
            <a:xfrm>
              <a:off x="4677883" y="701478"/>
              <a:ext cx="1016574" cy="324711"/>
            </a:xfrm>
            <a:prstGeom prst="roundRect">
              <a:avLst>
                <a:gd name="adj" fmla="val 16667"/>
              </a:avLst>
            </a:prstGeom>
            <a:solidFill>
              <a:srgbClr val="FFFF00"/>
            </a:solidFill>
            <a:ln w="25400">
              <a:noFill/>
              <a:round/>
              <a:headEnd/>
              <a:tailEnd/>
            </a:ln>
            <a:effectLst>
              <a:outerShdw blurRad="63500" dist="101600" dir="2700000" algn="tl" rotWithShape="0">
                <a:srgbClr val="000000">
                  <a:alpha val="25000"/>
                </a:srgbClr>
              </a:outerShdw>
            </a:effectLst>
          </p:spPr>
          <p:txBody>
            <a:bodyPr lIns="56675" tIns="28337" rIns="56675" bIns="28337" anchor="ctr"/>
            <a:lstStyle/>
            <a:p>
              <a:pPr algn="ctr">
                <a:defRPr/>
              </a:pPr>
              <a:r>
                <a:rPr lang="it-IT" sz="1200" b="1" dirty="0">
                  <a:latin typeface="Helvetica" charset="0"/>
                  <a:ea typeface="ＭＳ Ｐゴシック" charset="0"/>
                  <a:cs typeface="ＭＳ Ｐゴシック" charset="0"/>
                </a:rPr>
                <a:t>GIOVEDI    </a:t>
              </a:r>
            </a:p>
          </p:txBody>
        </p:sp>
        <p:sp>
          <p:nvSpPr>
            <p:cNvPr id="96" name="Rettangolo arrotondato 95"/>
            <p:cNvSpPr>
              <a:spLocks noChangeArrowheads="1"/>
            </p:cNvSpPr>
            <p:nvPr/>
          </p:nvSpPr>
          <p:spPr bwMode="auto">
            <a:xfrm>
              <a:off x="6087627" y="699855"/>
              <a:ext cx="1018141" cy="324711"/>
            </a:xfrm>
            <a:prstGeom prst="roundRect">
              <a:avLst>
                <a:gd name="adj" fmla="val 16667"/>
              </a:avLst>
            </a:prstGeom>
            <a:solidFill>
              <a:srgbClr val="FFFF00"/>
            </a:solidFill>
            <a:ln w="25400">
              <a:noFill/>
              <a:round/>
              <a:headEnd/>
              <a:tailEnd/>
            </a:ln>
            <a:effectLst>
              <a:outerShdw blurRad="63500" dist="101600" dir="2700000" algn="tl" rotWithShape="0">
                <a:srgbClr val="000000">
                  <a:alpha val="25000"/>
                </a:srgbClr>
              </a:outerShdw>
            </a:effectLst>
          </p:spPr>
          <p:txBody>
            <a:bodyPr lIns="56675" tIns="28337" rIns="56675" bIns="28337" anchor="ctr"/>
            <a:lstStyle/>
            <a:p>
              <a:pPr algn="ctr">
                <a:defRPr/>
              </a:pPr>
              <a:r>
                <a:rPr lang="it-IT" sz="1200" b="1" dirty="0">
                  <a:latin typeface="Helvetica" charset="0"/>
                  <a:ea typeface="ＭＳ Ｐゴシック" charset="0"/>
                  <a:cs typeface="ＭＳ Ｐゴシック" charset="0"/>
                </a:rPr>
                <a:t>VENERDI  </a:t>
              </a:r>
            </a:p>
          </p:txBody>
        </p:sp>
        <p:sp>
          <p:nvSpPr>
            <p:cNvPr id="206" name="CasellaDiTesto 205"/>
            <p:cNvSpPr txBox="1"/>
            <p:nvPr/>
          </p:nvSpPr>
          <p:spPr>
            <a:xfrm>
              <a:off x="202761" y="103"/>
              <a:ext cx="7858507" cy="625107"/>
            </a:xfrm>
            <a:prstGeom prst="rect">
              <a:avLst/>
            </a:prstGeom>
            <a:solidFill>
              <a:srgbClr val="FFFF00"/>
            </a:solidFill>
            <a:effectLst>
              <a:glow rad="139700">
                <a:schemeClr val="accent3">
                  <a:satMod val="175000"/>
                  <a:alpha val="40000"/>
                </a:schemeClr>
              </a:glow>
              <a:softEdge rad="31750"/>
            </a:effectLst>
          </p:spPr>
          <p:txBody>
            <a:bodyPr wrap="square" lIns="56675" tIns="28337" rIns="56675" bIns="28337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 eaLnBrk="1" hangingPunct="1">
                <a:defRPr/>
              </a:pPr>
              <a:r>
                <a:rPr lang="it-IT" sz="1200" b="1" dirty="0" smtClean="0">
                  <a:effectLst>
                    <a:outerShdw blurRad="38100" dist="38100" dir="2700000" algn="tl">
                      <a:srgbClr val="DDDDDD"/>
                    </a:outerShdw>
                  </a:effectLst>
                  <a:latin typeface="Helvetica" charset="0"/>
                </a:rPr>
                <a:t>ORARIO POF CORSI SPORTIVI</a:t>
              </a:r>
            </a:p>
            <a:p>
              <a:pPr algn="ctr" eaLnBrk="1" hangingPunct="1">
                <a:defRPr/>
              </a:pPr>
              <a:r>
                <a:rPr lang="it-IT" sz="1200" b="1" dirty="0" smtClean="0">
                  <a:effectLst>
                    <a:outerShdw blurRad="38100" dist="38100" dir="2700000" algn="tl">
                      <a:srgbClr val="DDDDDD"/>
                    </a:outerShdw>
                  </a:effectLst>
                  <a:latin typeface="Helvetica" charset="0"/>
                </a:rPr>
                <a:t>PLESSO « FERRANTE APORTI » </a:t>
              </a:r>
              <a:r>
                <a:rPr lang="it-IT" sz="1200" b="1" smtClean="0">
                  <a:effectLst>
                    <a:outerShdw blurRad="38100" dist="38100" dir="2700000" algn="tl">
                      <a:srgbClr val="DDDDDD"/>
                    </a:outerShdw>
                  </a:effectLst>
                  <a:latin typeface="Helvetica" charset="0"/>
                </a:rPr>
                <a:t>ANNO 2026/2027</a:t>
              </a:r>
              <a:endParaRPr lang="it-IT" sz="1200" b="1" dirty="0" smtClean="0"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endParaRPr>
            </a:p>
            <a:p>
              <a:pPr algn="ctr" eaLnBrk="1" hangingPunct="1">
                <a:defRPr/>
              </a:pPr>
              <a:endParaRPr lang="it-IT" sz="1200" b="1" dirty="0" smtClean="0"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endParaRPr>
            </a:p>
          </p:txBody>
        </p:sp>
      </p:grpSp>
      <p:sp>
        <p:nvSpPr>
          <p:cNvPr id="131" name="Rettangolo arrotondato 130"/>
          <p:cNvSpPr>
            <a:spLocks noChangeArrowheads="1"/>
          </p:cNvSpPr>
          <p:nvPr/>
        </p:nvSpPr>
        <p:spPr bwMode="auto">
          <a:xfrm>
            <a:off x="-32" y="3214686"/>
            <a:ext cx="857256" cy="503238"/>
          </a:xfrm>
          <a:prstGeom prst="roundRect">
            <a:avLst>
              <a:gd name="adj" fmla="val 0"/>
            </a:avLst>
          </a:prstGeom>
          <a:solidFill>
            <a:srgbClr val="FFFF00"/>
          </a:solidFill>
          <a:ln w="25400">
            <a:noFill/>
            <a:round/>
            <a:headEnd/>
            <a:tailEnd/>
          </a:ln>
          <a:effectLst>
            <a:outerShdw blurRad="63500" dist="101600" dir="2700000" algn="tl" rotWithShape="0">
              <a:srgbClr val="000000">
                <a:alpha val="25000"/>
              </a:srgbClr>
            </a:outerShdw>
          </a:effectLst>
        </p:spPr>
        <p:txBody>
          <a:bodyPr lIns="56675" tIns="28337" rIns="56675" bIns="28337" anchor="ctr"/>
          <a:lstStyle/>
          <a:p>
            <a:pPr algn="ctr">
              <a:defRPr/>
            </a:pPr>
            <a:r>
              <a:rPr lang="it-IT" sz="1200" b="1" dirty="0" smtClean="0">
                <a:latin typeface="Helvetica" charset="0"/>
                <a:ea typeface="ＭＳ Ｐゴシック" charset="0"/>
                <a:cs typeface="ＭＳ Ｐゴシック" charset="0"/>
              </a:rPr>
              <a:t>16.15</a:t>
            </a:r>
          </a:p>
          <a:p>
            <a:pPr algn="ctr">
              <a:defRPr/>
            </a:pPr>
            <a:r>
              <a:rPr lang="it-IT" sz="1200" b="1" dirty="0" smtClean="0">
                <a:latin typeface="Helvetica" charset="0"/>
                <a:ea typeface="ＭＳ Ｐゴシック" charset="0"/>
                <a:cs typeface="ＭＳ Ｐゴシック" charset="0"/>
              </a:rPr>
              <a:t>17.30</a:t>
            </a:r>
            <a:endParaRPr lang="it-IT" sz="1200" b="1" dirty="0"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2053" name="Immagin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29322" y="5643578"/>
            <a:ext cx="2513013" cy="12144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Rettangolo arrotondato 18"/>
          <p:cNvSpPr>
            <a:spLocks noChangeArrowheads="1"/>
          </p:cNvSpPr>
          <p:nvPr/>
        </p:nvSpPr>
        <p:spPr bwMode="auto">
          <a:xfrm>
            <a:off x="900112" y="1214422"/>
            <a:ext cx="1028681" cy="574675"/>
          </a:xfrm>
          <a:prstGeom prst="roundRect">
            <a:avLst>
              <a:gd name="adj" fmla="val 16667"/>
            </a:avLst>
          </a:prstGeom>
          <a:solidFill>
            <a:srgbClr val="3366FF"/>
          </a:solidFill>
          <a:ln w="9525">
            <a:solidFill>
              <a:srgbClr val="224957"/>
            </a:solidFill>
            <a:round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lIns="56675" tIns="28337" rIns="56675" bIns="28337" anchor="ctr"/>
          <a:lstStyle/>
          <a:p>
            <a:pPr algn="ctr">
              <a:defRPr/>
            </a:pPr>
            <a:endParaRPr lang="it-IT" sz="1200" b="1" dirty="0">
              <a:solidFill>
                <a:srgbClr val="FFFFFF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endParaRPr lang="it-IT" sz="1200" b="1" dirty="0">
              <a:solidFill>
                <a:srgbClr val="FFFFFF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endParaRPr lang="it-IT" sz="1200" b="1" dirty="0" smtClean="0">
              <a:solidFill>
                <a:srgbClr val="FFFFFF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r>
              <a:rPr lang="it-IT" sz="1200" b="1" dirty="0" smtClean="0">
                <a:solidFill>
                  <a:srgbClr val="FFFFFF"/>
                </a:solidFill>
                <a:latin typeface="Helvetica" charset="0"/>
                <a:ea typeface="ＭＳ Ｐゴシック" charset="0"/>
                <a:cs typeface="ＭＳ Ｐゴシック" charset="0"/>
              </a:rPr>
              <a:t>Avviamento allo Sport</a:t>
            </a:r>
          </a:p>
          <a:p>
            <a:pPr algn="ctr">
              <a:defRPr/>
            </a:pPr>
            <a:r>
              <a:rPr lang="it-IT" sz="1200" b="1" dirty="0" err="1" smtClean="0">
                <a:solidFill>
                  <a:srgbClr val="FFFFFF"/>
                </a:solidFill>
                <a:latin typeface="Helvetica" charset="0"/>
                <a:ea typeface="ＭＳ Ｐゴシック" charset="0"/>
                <a:cs typeface="ＭＳ Ｐゴシック" charset="0"/>
              </a:rPr>
              <a:t>Pre</a:t>
            </a:r>
            <a:r>
              <a:rPr lang="it-IT" sz="1200" b="1" dirty="0" smtClean="0">
                <a:solidFill>
                  <a:srgbClr val="FFFFFF"/>
                </a:solidFill>
                <a:latin typeface="Helvetica" charset="0"/>
                <a:ea typeface="ＭＳ Ｐゴシック" charset="0"/>
                <a:cs typeface="ＭＳ Ｐゴシック" charset="0"/>
              </a:rPr>
              <a:t> scuola</a:t>
            </a:r>
            <a:endParaRPr lang="it-IT" sz="1200" b="1" dirty="0">
              <a:solidFill>
                <a:srgbClr val="FFFFFF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endParaRPr lang="it-IT" sz="1200" b="1" dirty="0">
              <a:solidFill>
                <a:srgbClr val="FFFFFF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endParaRPr lang="it-IT" sz="1200" b="1" dirty="0">
              <a:solidFill>
                <a:srgbClr val="FFFFFF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endParaRPr lang="it-IT" sz="1200" b="1" dirty="0">
              <a:solidFill>
                <a:srgbClr val="FFFFFF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0" name="Rettangolo arrotondato 19"/>
          <p:cNvSpPr>
            <a:spLocks noChangeArrowheads="1"/>
          </p:cNvSpPr>
          <p:nvPr/>
        </p:nvSpPr>
        <p:spPr bwMode="auto">
          <a:xfrm>
            <a:off x="71406" y="1285860"/>
            <a:ext cx="615950" cy="500066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w="25400">
            <a:noFill/>
            <a:round/>
            <a:headEnd/>
            <a:tailEnd/>
          </a:ln>
          <a:effectLst>
            <a:outerShdw blurRad="63500" dist="101600" dir="2700000" algn="tl" rotWithShape="0">
              <a:srgbClr val="000000">
                <a:alpha val="25000"/>
              </a:srgbClr>
            </a:outerShdw>
          </a:effectLst>
        </p:spPr>
        <p:txBody>
          <a:bodyPr lIns="56675" tIns="28337" rIns="56675" bIns="28337" anchor="ctr"/>
          <a:lstStyle/>
          <a:p>
            <a:pPr algn="ctr">
              <a:defRPr/>
            </a:pPr>
            <a:r>
              <a:rPr lang="it-IT" sz="1200" b="1" dirty="0">
                <a:latin typeface="Helvetica" charset="0"/>
                <a:ea typeface="ＭＳ Ｐゴシック" charset="0"/>
                <a:cs typeface="ＭＳ Ｐゴシック" charset="0"/>
              </a:rPr>
              <a:t>07.3008.30</a:t>
            </a:r>
          </a:p>
        </p:txBody>
      </p:sp>
      <p:sp>
        <p:nvSpPr>
          <p:cNvPr id="25" name="Rettangolo arrotondato 24"/>
          <p:cNvSpPr>
            <a:spLocks noChangeArrowheads="1"/>
          </p:cNvSpPr>
          <p:nvPr/>
        </p:nvSpPr>
        <p:spPr bwMode="auto">
          <a:xfrm>
            <a:off x="6143636" y="4786322"/>
            <a:ext cx="2963853" cy="928694"/>
          </a:xfrm>
          <a:prstGeom prst="roundRect">
            <a:avLst>
              <a:gd name="adj" fmla="val 16667"/>
            </a:avLst>
          </a:prstGeom>
          <a:solidFill>
            <a:srgbClr val="244A58"/>
          </a:solidFill>
          <a:ln w="25400">
            <a:noFill/>
            <a:round/>
            <a:headEnd/>
            <a:tailEnd/>
          </a:ln>
          <a:effectLst>
            <a:outerShdw blurRad="63500" dist="38100" dir="2700000" algn="tl" rotWithShape="0">
              <a:srgbClr val="000000">
                <a:alpha val="39999"/>
              </a:srgbClr>
            </a:outerShdw>
          </a:effectLst>
        </p:spPr>
        <p:txBody>
          <a:bodyPr lIns="56675" tIns="28337" rIns="56675" bIns="28337" anchor="ctr"/>
          <a:lstStyle/>
          <a:p>
            <a:pPr algn="ctr">
              <a:defRPr/>
            </a:pPr>
            <a:endParaRPr lang="it-IT" sz="1000" b="1" dirty="0" smtClean="0">
              <a:solidFill>
                <a:srgbClr val="FFFFFF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endParaRPr lang="it-IT" sz="1000" b="1" dirty="0" smtClean="0">
              <a:solidFill>
                <a:srgbClr val="FFFFFF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r>
              <a:rPr lang="it-IT" sz="1000" b="1" dirty="0" smtClean="0">
                <a:solidFill>
                  <a:srgbClr val="FFFFFF"/>
                </a:solidFill>
                <a:latin typeface="Helvetica" charset="0"/>
                <a:ea typeface="ＭＳ Ｐゴシック" charset="0"/>
                <a:cs typeface="ＭＳ Ｐゴシック" charset="0"/>
              </a:rPr>
              <a:t>PER </a:t>
            </a:r>
            <a:r>
              <a:rPr lang="it-IT" sz="1000" b="1" dirty="0">
                <a:solidFill>
                  <a:srgbClr val="FFFFFF"/>
                </a:solidFill>
                <a:latin typeface="Helvetica" charset="0"/>
                <a:ea typeface="ＭＳ Ｐゴシック" charset="0"/>
                <a:cs typeface="ＭＳ Ｐゴシック" charset="0"/>
              </a:rPr>
              <a:t>INFORMAZIONI SUI CORSI :</a:t>
            </a:r>
          </a:p>
          <a:p>
            <a:pPr algn="ctr">
              <a:defRPr/>
            </a:pPr>
            <a:r>
              <a:rPr lang="it-IT" sz="1000" b="1" dirty="0" smtClean="0">
                <a:solidFill>
                  <a:srgbClr val="FFFFFF"/>
                </a:solidFill>
                <a:latin typeface="Helvetica" charset="0"/>
                <a:ea typeface="ＭＳ Ｐゴシック" charset="0"/>
                <a:cs typeface="ＭＳ Ｐゴシック" charset="0"/>
              </a:rPr>
              <a:t>NIRCHIO SPORT ACADEMY ASD APS </a:t>
            </a:r>
            <a:endParaRPr lang="it-IT" sz="1000" b="1" dirty="0">
              <a:solidFill>
                <a:srgbClr val="FFFFFF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r>
              <a:rPr lang="it-IT" sz="1200" b="1" dirty="0">
                <a:solidFill>
                  <a:srgbClr val="FFFFFF"/>
                </a:solidFill>
                <a:latin typeface="Helvetica" charset="0"/>
                <a:ea typeface="ＭＳ Ｐゴシック" charset="0"/>
                <a:cs typeface="ＭＳ Ｐゴシック" charset="0"/>
              </a:rPr>
              <a:t> Tel. </a:t>
            </a:r>
            <a:r>
              <a:rPr lang="it-IT" sz="1200" b="1" dirty="0" smtClean="0">
                <a:solidFill>
                  <a:srgbClr val="FFFFFF"/>
                </a:solidFill>
                <a:latin typeface="Helvetica" charset="0"/>
                <a:ea typeface="ＭＳ Ｐゴシック" charset="0"/>
                <a:cs typeface="ＭＳ Ｐゴシック" charset="0"/>
              </a:rPr>
              <a:t>347 2688361 </a:t>
            </a:r>
            <a:r>
              <a:rPr lang="it-IT" sz="1200" b="1" dirty="0">
                <a:solidFill>
                  <a:srgbClr val="FFFFFF"/>
                </a:solidFill>
                <a:latin typeface="Helvetica" charset="0"/>
                <a:ea typeface="ＭＳ Ｐゴシック" charset="0"/>
                <a:cs typeface="ＭＳ Ｐゴシック" charset="0"/>
              </a:rPr>
              <a:t>Davide</a:t>
            </a:r>
          </a:p>
          <a:p>
            <a:pPr algn="ctr">
              <a:defRPr/>
            </a:pPr>
            <a:r>
              <a:rPr lang="it-IT" sz="1000" b="1" dirty="0" smtClean="0">
                <a:solidFill>
                  <a:srgbClr val="FFFFFF"/>
                </a:solidFill>
                <a:latin typeface="Helvetica" charset="0"/>
                <a:ea typeface="ＭＳ Ｐゴシック" charset="0"/>
                <a:cs typeface="ＭＳ Ｐゴシック" charset="0"/>
              </a:rPr>
              <a:t>(Avviamento allo sport, </a:t>
            </a:r>
            <a:r>
              <a:rPr lang="it-IT" sz="1000" b="1" dirty="0">
                <a:solidFill>
                  <a:srgbClr val="FFFFFF"/>
                </a:solidFill>
                <a:latin typeface="Helvetica" charset="0"/>
                <a:ea typeface="ＭＳ Ｐゴシック" charset="0"/>
                <a:cs typeface="ＭＳ Ｐゴシック" charset="0"/>
              </a:rPr>
              <a:t>Judo, </a:t>
            </a:r>
            <a:r>
              <a:rPr lang="it-IT" sz="1000" b="1" dirty="0" smtClean="0">
                <a:solidFill>
                  <a:srgbClr val="FFFFFF"/>
                </a:solidFill>
                <a:latin typeface="Helvetica" charset="0"/>
                <a:ea typeface="ＭＳ Ｐゴシック" charset="0"/>
                <a:cs typeface="ＭＳ Ｐゴシック" charset="0"/>
              </a:rPr>
              <a:t>Progetto Sport &amp; Studio, Danza, TEATRO, Mini basket )</a:t>
            </a:r>
            <a:endParaRPr lang="it-IT" sz="1000" b="1" dirty="0">
              <a:solidFill>
                <a:srgbClr val="FFFFFF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endParaRPr lang="it-IT" sz="700" b="1" dirty="0">
              <a:solidFill>
                <a:srgbClr val="FFFFFF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endParaRPr lang="it-IT" sz="700" b="1" dirty="0">
              <a:solidFill>
                <a:srgbClr val="FFFFFF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6" name="Rettangolo arrotondato 25"/>
          <p:cNvSpPr>
            <a:spLocks noChangeArrowheads="1"/>
          </p:cNvSpPr>
          <p:nvPr/>
        </p:nvSpPr>
        <p:spPr bwMode="auto">
          <a:xfrm>
            <a:off x="2000232" y="3000372"/>
            <a:ext cx="1428760" cy="785818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56675" tIns="28337" rIns="56675" bIns="28337" anchor="ctr"/>
          <a:lstStyle/>
          <a:p>
            <a:pPr algn="ctr">
              <a:defRPr/>
            </a:pPr>
            <a:endParaRPr lang="it-IT" sz="1200" b="1" dirty="0">
              <a:solidFill>
                <a:schemeClr val="bg1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r>
              <a:rPr lang="it-IT" sz="1200" b="1" dirty="0" smtClean="0">
                <a:solidFill>
                  <a:schemeClr val="tx1"/>
                </a:solidFill>
                <a:latin typeface="Helvetica" charset="0"/>
                <a:ea typeface="ＭＳ Ｐゴシック" charset="0"/>
                <a:cs typeface="ＭＳ Ｐゴシック" charset="0"/>
              </a:rPr>
              <a:t>DANZA </a:t>
            </a:r>
            <a:r>
              <a:rPr lang="it-IT" sz="1200" b="1" dirty="0">
                <a:solidFill>
                  <a:schemeClr val="tx1"/>
                </a:solidFill>
                <a:latin typeface="Helvetica" charset="0"/>
                <a:ea typeface="ＭＳ Ｐゴシック" charset="0"/>
                <a:cs typeface="ＭＳ Ｐゴシック" charset="0"/>
              </a:rPr>
              <a:t>MODERNA</a:t>
            </a:r>
          </a:p>
          <a:p>
            <a:pPr algn="ctr">
              <a:defRPr/>
            </a:pPr>
            <a:r>
              <a:rPr lang="it-IT" sz="1200" b="1" dirty="0" smtClean="0">
                <a:solidFill>
                  <a:schemeClr val="tx1"/>
                </a:solidFill>
                <a:latin typeface="Helvetica" charset="0"/>
                <a:ea typeface="ＭＳ Ｐゴシック" charset="0"/>
                <a:cs typeface="ＭＳ Ｐゴシック" charset="0"/>
              </a:rPr>
              <a:t>Turno piccole</a:t>
            </a:r>
          </a:p>
          <a:p>
            <a:pPr algn="ctr">
              <a:defRPr/>
            </a:pPr>
            <a:r>
              <a:rPr lang="it-IT" sz="1200" b="1" i="1" u="sng" dirty="0" smtClean="0">
                <a:solidFill>
                  <a:schemeClr val="tx1"/>
                </a:solidFill>
                <a:latin typeface="Helvetica" charset="0"/>
                <a:ea typeface="ＭＳ Ｐゴシック" charset="0"/>
                <a:cs typeface="ＭＳ Ｐゴシック" charset="0"/>
              </a:rPr>
              <a:t>AULA MORBIDA</a:t>
            </a:r>
            <a:endParaRPr lang="it-IT" sz="1200" b="1" i="1" u="sng" dirty="0">
              <a:solidFill>
                <a:schemeClr val="tx1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endParaRPr lang="it-IT" sz="1200" b="1" dirty="0">
              <a:solidFill>
                <a:schemeClr val="bg1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9" name="Rettangolo arrotondato 28"/>
          <p:cNvSpPr>
            <a:spLocks noChangeArrowheads="1"/>
          </p:cNvSpPr>
          <p:nvPr/>
        </p:nvSpPr>
        <p:spPr bwMode="auto">
          <a:xfrm>
            <a:off x="26960" y="2285992"/>
            <a:ext cx="615950" cy="500066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w="25400">
            <a:noFill/>
            <a:round/>
            <a:headEnd/>
            <a:tailEnd/>
          </a:ln>
          <a:effectLst>
            <a:outerShdw blurRad="63500" dist="101600" dir="2700000" algn="tl" rotWithShape="0">
              <a:srgbClr val="000000">
                <a:alpha val="25000"/>
              </a:srgbClr>
            </a:outerShdw>
          </a:effectLst>
        </p:spPr>
        <p:txBody>
          <a:bodyPr lIns="56675" tIns="28337" rIns="56675" bIns="28337" anchor="ctr"/>
          <a:lstStyle/>
          <a:p>
            <a:pPr algn="ctr">
              <a:defRPr/>
            </a:pPr>
            <a:r>
              <a:rPr lang="it-IT" sz="1200" b="1" dirty="0" smtClean="0">
                <a:latin typeface="Helvetica" charset="0"/>
                <a:ea typeface="ＭＳ Ｐゴシック" charset="0"/>
                <a:cs typeface="ＭＳ Ｐゴシック" charset="0"/>
              </a:rPr>
              <a:t>13.0016.00</a:t>
            </a:r>
            <a:endParaRPr lang="it-IT" sz="1200" b="1" dirty="0"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0" name="Rettangolo arrotondato 29"/>
          <p:cNvSpPr>
            <a:spLocks noChangeArrowheads="1"/>
          </p:cNvSpPr>
          <p:nvPr/>
        </p:nvSpPr>
        <p:spPr bwMode="auto">
          <a:xfrm>
            <a:off x="714348" y="2211373"/>
            <a:ext cx="1285884" cy="646123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lIns="56675" tIns="28337" rIns="56675" bIns="28337" anchor="ctr"/>
          <a:lstStyle/>
          <a:p>
            <a:pPr algn="ctr">
              <a:defRPr/>
            </a:pPr>
            <a:endParaRPr lang="it-IT" sz="1200" b="1" dirty="0">
              <a:solidFill>
                <a:srgbClr val="FFFFFF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endParaRPr lang="it-IT" sz="1200" b="1" dirty="0">
              <a:solidFill>
                <a:srgbClr val="FFFFFF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r>
              <a:rPr lang="it-IT" sz="1200" b="1" dirty="0" smtClean="0">
                <a:solidFill>
                  <a:srgbClr val="FFFFFF"/>
                </a:solidFill>
                <a:latin typeface="Helvetica" charset="0"/>
                <a:ea typeface="ＭＳ Ｐゴシック" charset="0"/>
                <a:cs typeface="ＭＳ Ｐゴシック" charset="0"/>
              </a:rPr>
              <a:t>Progetto Sport e Studio</a:t>
            </a:r>
            <a:endParaRPr lang="it-IT" sz="1200" b="1" dirty="0">
              <a:solidFill>
                <a:srgbClr val="FFFFFF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endParaRPr lang="it-IT" sz="1200" b="1" dirty="0">
              <a:solidFill>
                <a:srgbClr val="FFFFFF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endParaRPr lang="it-IT" sz="1200" b="1" dirty="0">
              <a:solidFill>
                <a:srgbClr val="FFFFFF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4" name="Rettangolo arrotondato 33"/>
          <p:cNvSpPr>
            <a:spLocks noChangeArrowheads="1"/>
          </p:cNvSpPr>
          <p:nvPr/>
        </p:nvSpPr>
        <p:spPr bwMode="auto">
          <a:xfrm>
            <a:off x="5929322" y="1928802"/>
            <a:ext cx="1357332" cy="928695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lIns="56675" tIns="28337" rIns="56675" bIns="28337" anchor="ctr"/>
          <a:lstStyle/>
          <a:p>
            <a:pPr algn="ctr">
              <a:defRPr/>
            </a:pPr>
            <a:endParaRPr lang="it-IT" sz="1200" b="1" dirty="0">
              <a:solidFill>
                <a:srgbClr val="FFFFFF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endParaRPr lang="it-IT" sz="1200" b="1" dirty="0">
              <a:solidFill>
                <a:srgbClr val="FFFFFF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endParaRPr lang="it-IT" sz="1200" b="1" dirty="0">
              <a:solidFill>
                <a:srgbClr val="FFFFFF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r>
              <a:rPr lang="it-IT" sz="1200" b="1" dirty="0" smtClean="0">
                <a:solidFill>
                  <a:srgbClr val="FFFFFF"/>
                </a:solidFill>
                <a:latin typeface="Helvetica" charset="0"/>
                <a:ea typeface="ＭＳ Ｐゴシック" charset="0"/>
                <a:cs typeface="ＭＳ Ｐゴシック" charset="0"/>
              </a:rPr>
              <a:t>Progetto Sport e Studio</a:t>
            </a:r>
            <a:endParaRPr lang="it-IT" sz="1200" b="1" dirty="0">
              <a:solidFill>
                <a:srgbClr val="FFFFFF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r>
              <a:rPr lang="it-IT" sz="1200" b="1" dirty="0" smtClean="0">
                <a:solidFill>
                  <a:srgbClr val="FFFFFF"/>
                </a:solidFill>
                <a:latin typeface="Helvetica" charset="0"/>
                <a:ea typeface="ＭＳ Ｐゴシック" charset="0"/>
                <a:cs typeface="ＭＳ Ｐゴシック" charset="0"/>
              </a:rPr>
              <a:t>12.00/16.00</a:t>
            </a:r>
            <a:endParaRPr lang="it-IT" sz="1200" b="1" dirty="0">
              <a:solidFill>
                <a:srgbClr val="FFFFFF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endParaRPr lang="it-IT" sz="1200" b="1" dirty="0">
              <a:solidFill>
                <a:srgbClr val="FFFFFF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endParaRPr lang="it-IT" sz="1200" b="1" dirty="0">
              <a:solidFill>
                <a:srgbClr val="FFFFFF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endParaRPr lang="it-IT" sz="1200" b="1" dirty="0">
              <a:solidFill>
                <a:srgbClr val="FFFFFF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6" name="Rettangolo arrotondato 35"/>
          <p:cNvSpPr>
            <a:spLocks noChangeArrowheads="1"/>
          </p:cNvSpPr>
          <p:nvPr/>
        </p:nvSpPr>
        <p:spPr bwMode="auto">
          <a:xfrm>
            <a:off x="2071670" y="3929066"/>
            <a:ext cx="1285883" cy="785818"/>
          </a:xfrm>
          <a:prstGeom prst="roundRect">
            <a:avLst>
              <a:gd name="adj" fmla="val 16667"/>
            </a:avLst>
          </a:prstGeom>
          <a:solidFill>
            <a:schemeClr val="accent6">
              <a:lumMod val="60000"/>
              <a:lumOff val="40000"/>
            </a:schemeClr>
          </a:solidFill>
          <a:ln w="25400">
            <a:noFill/>
            <a:round/>
            <a:headEnd/>
            <a:tailEnd/>
          </a:ln>
          <a:effectLst>
            <a:outerShdw blurRad="63500" dist="38100" dir="2700000" algn="tl" rotWithShape="0">
              <a:srgbClr val="000000">
                <a:alpha val="39999"/>
              </a:srgbClr>
            </a:outerShdw>
          </a:effectLst>
        </p:spPr>
        <p:txBody>
          <a:bodyPr lIns="56675" tIns="28337" rIns="56675" bIns="28337" anchor="ctr"/>
          <a:lstStyle/>
          <a:p>
            <a:pPr algn="ctr">
              <a:defRPr/>
            </a:pPr>
            <a:endParaRPr lang="it-IT" sz="1200" b="1" dirty="0">
              <a:solidFill>
                <a:schemeClr val="bg1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r>
              <a:rPr lang="it-IT" sz="1200" b="1" dirty="0" smtClean="0">
                <a:solidFill>
                  <a:schemeClr val="bg1"/>
                </a:solidFill>
                <a:latin typeface="Helvetica" charset="0"/>
                <a:ea typeface="ＭＳ Ｐゴシック" charset="0"/>
                <a:cs typeface="ＭＳ Ｐゴシック" charset="0"/>
              </a:rPr>
              <a:t>COMMERCIAL DANCE</a:t>
            </a:r>
            <a:endParaRPr lang="it-IT" sz="1200" b="1" dirty="0">
              <a:solidFill>
                <a:schemeClr val="bg1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r>
              <a:rPr lang="it-IT" sz="1200" b="1" dirty="0" smtClean="0">
                <a:solidFill>
                  <a:schemeClr val="bg1"/>
                </a:solidFill>
                <a:latin typeface="Helvetica" charset="0"/>
                <a:ea typeface="ＭＳ Ｐゴシック" charset="0"/>
                <a:cs typeface="ＭＳ Ｐゴシック" charset="0"/>
              </a:rPr>
              <a:t>Turno Grandi</a:t>
            </a:r>
          </a:p>
          <a:p>
            <a:pPr algn="ctr">
              <a:defRPr/>
            </a:pPr>
            <a:r>
              <a:rPr lang="it-IT" sz="1200" b="1" i="1" u="sng" dirty="0" smtClean="0">
                <a:solidFill>
                  <a:schemeClr val="bg1"/>
                </a:solidFill>
                <a:latin typeface="Helvetica" charset="0"/>
                <a:ea typeface="ＭＳ Ｐゴシック" charset="0"/>
                <a:cs typeface="ＭＳ Ｐゴシック" charset="0"/>
              </a:rPr>
              <a:t>AULA TEATRO</a:t>
            </a:r>
            <a:endParaRPr lang="it-IT" sz="1200" b="1" i="1" u="sng" dirty="0">
              <a:solidFill>
                <a:schemeClr val="bg1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endParaRPr lang="it-IT" sz="1200" b="1" dirty="0">
              <a:solidFill>
                <a:schemeClr val="bg1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8" name="Rettangolo arrotondato 37"/>
          <p:cNvSpPr>
            <a:spLocks noChangeArrowheads="1"/>
          </p:cNvSpPr>
          <p:nvPr/>
        </p:nvSpPr>
        <p:spPr bwMode="auto">
          <a:xfrm>
            <a:off x="-32" y="4071942"/>
            <a:ext cx="857256" cy="503238"/>
          </a:xfrm>
          <a:prstGeom prst="roundRect">
            <a:avLst>
              <a:gd name="adj" fmla="val 0"/>
            </a:avLst>
          </a:prstGeom>
          <a:solidFill>
            <a:srgbClr val="FFFF00"/>
          </a:solidFill>
          <a:ln w="25400">
            <a:noFill/>
            <a:round/>
            <a:headEnd/>
            <a:tailEnd/>
          </a:ln>
          <a:effectLst>
            <a:outerShdw blurRad="63500" dist="101600" dir="2700000" algn="tl" rotWithShape="0">
              <a:srgbClr val="000000">
                <a:alpha val="25000"/>
              </a:srgbClr>
            </a:outerShdw>
          </a:effectLst>
        </p:spPr>
        <p:txBody>
          <a:bodyPr lIns="56675" tIns="28337" rIns="56675" bIns="28337" anchor="ctr"/>
          <a:lstStyle/>
          <a:p>
            <a:pPr algn="ctr">
              <a:defRPr/>
            </a:pPr>
            <a:r>
              <a:rPr lang="it-IT" sz="1200" b="1" dirty="0" smtClean="0">
                <a:latin typeface="Helvetica" charset="0"/>
                <a:ea typeface="ＭＳ Ｐゴシック" charset="0"/>
                <a:cs typeface="ＭＳ Ｐゴシック" charset="0"/>
              </a:rPr>
              <a:t>16.15</a:t>
            </a:r>
          </a:p>
          <a:p>
            <a:pPr algn="ctr">
              <a:defRPr/>
            </a:pPr>
            <a:r>
              <a:rPr lang="it-IT" sz="1200" b="1" dirty="0" smtClean="0">
                <a:latin typeface="Helvetica" charset="0"/>
                <a:ea typeface="ＭＳ Ｐゴシック" charset="0"/>
                <a:cs typeface="ＭＳ Ｐゴシック" charset="0"/>
              </a:rPr>
              <a:t>17.30</a:t>
            </a:r>
            <a:endParaRPr lang="it-IT" sz="1200" b="1" dirty="0"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9" name="Rettangolo arrotondato 38"/>
          <p:cNvSpPr>
            <a:spLocks noChangeArrowheads="1"/>
          </p:cNvSpPr>
          <p:nvPr/>
        </p:nvSpPr>
        <p:spPr bwMode="auto">
          <a:xfrm>
            <a:off x="4500563" y="3000372"/>
            <a:ext cx="1571635" cy="785818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56675" tIns="28337" rIns="56675" bIns="28337" anchor="ctr"/>
          <a:lstStyle/>
          <a:p>
            <a:pPr algn="ctr">
              <a:defRPr/>
            </a:pPr>
            <a:endParaRPr lang="it-IT" sz="1200" b="1" dirty="0">
              <a:solidFill>
                <a:schemeClr val="bg1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r>
              <a:rPr lang="it-IT" sz="1200" b="1" dirty="0" smtClean="0">
                <a:solidFill>
                  <a:schemeClr val="tx1"/>
                </a:solidFill>
                <a:latin typeface="Helvetica" charset="0"/>
                <a:ea typeface="ＭＳ Ｐゴシック" charset="0"/>
                <a:cs typeface="ＭＳ Ｐゴシック" charset="0"/>
              </a:rPr>
              <a:t>DANZA </a:t>
            </a:r>
            <a:r>
              <a:rPr lang="it-IT" sz="1200" b="1" dirty="0">
                <a:solidFill>
                  <a:schemeClr val="tx1"/>
                </a:solidFill>
                <a:latin typeface="Helvetica" charset="0"/>
                <a:ea typeface="ＭＳ Ｐゴシック" charset="0"/>
                <a:cs typeface="ＭＳ Ｐゴシック" charset="0"/>
              </a:rPr>
              <a:t>MODERNA</a:t>
            </a:r>
          </a:p>
          <a:p>
            <a:pPr algn="ctr">
              <a:defRPr/>
            </a:pPr>
            <a:r>
              <a:rPr lang="it-IT" sz="1200" b="1" dirty="0" smtClean="0">
                <a:solidFill>
                  <a:schemeClr val="tx1"/>
                </a:solidFill>
                <a:latin typeface="Helvetica" charset="0"/>
                <a:ea typeface="ＭＳ Ｐゴシック" charset="0"/>
                <a:cs typeface="ＭＳ Ｐゴシック" charset="0"/>
              </a:rPr>
              <a:t>Turno piccole</a:t>
            </a:r>
          </a:p>
          <a:p>
            <a:pPr algn="ctr">
              <a:defRPr/>
            </a:pPr>
            <a:r>
              <a:rPr lang="it-IT" sz="1200" b="1" i="1" u="sng" dirty="0" smtClean="0">
                <a:solidFill>
                  <a:schemeClr val="tx1"/>
                </a:solidFill>
                <a:latin typeface="Helvetica" charset="0"/>
                <a:ea typeface="ＭＳ Ｐゴシック" charset="0"/>
                <a:cs typeface="ＭＳ Ｐゴシック" charset="0"/>
              </a:rPr>
              <a:t>AULA MORBIDA</a:t>
            </a:r>
            <a:endParaRPr lang="it-IT" sz="1200" b="1" i="1" u="sng" dirty="0">
              <a:solidFill>
                <a:schemeClr val="tx1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endParaRPr lang="it-IT" sz="1200" b="1" dirty="0">
              <a:solidFill>
                <a:schemeClr val="bg1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0" name="Rettangolo arrotondato 39"/>
          <p:cNvSpPr>
            <a:spLocks noChangeArrowheads="1"/>
          </p:cNvSpPr>
          <p:nvPr/>
        </p:nvSpPr>
        <p:spPr bwMode="auto">
          <a:xfrm>
            <a:off x="4643438" y="3929066"/>
            <a:ext cx="1285883" cy="785818"/>
          </a:xfrm>
          <a:prstGeom prst="roundRect">
            <a:avLst>
              <a:gd name="adj" fmla="val 16667"/>
            </a:avLst>
          </a:prstGeom>
          <a:solidFill>
            <a:schemeClr val="accent6">
              <a:lumMod val="60000"/>
              <a:lumOff val="40000"/>
            </a:schemeClr>
          </a:solidFill>
          <a:ln w="25400">
            <a:noFill/>
            <a:round/>
            <a:headEnd/>
            <a:tailEnd/>
          </a:ln>
          <a:effectLst>
            <a:outerShdw blurRad="63500" dist="38100" dir="2700000" algn="tl" rotWithShape="0">
              <a:srgbClr val="000000">
                <a:alpha val="39999"/>
              </a:srgbClr>
            </a:outerShdw>
          </a:effectLst>
        </p:spPr>
        <p:txBody>
          <a:bodyPr lIns="56675" tIns="28337" rIns="56675" bIns="28337" anchor="ctr"/>
          <a:lstStyle/>
          <a:p>
            <a:pPr algn="ctr">
              <a:defRPr/>
            </a:pPr>
            <a:endParaRPr lang="it-IT" sz="1200" b="1" dirty="0">
              <a:solidFill>
                <a:schemeClr val="bg1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r>
              <a:rPr lang="it-IT" sz="1200" b="1" dirty="0" smtClean="0">
                <a:solidFill>
                  <a:schemeClr val="bg1"/>
                </a:solidFill>
                <a:latin typeface="Helvetica" charset="0"/>
                <a:ea typeface="ＭＳ Ｐゴシック" charset="0"/>
                <a:cs typeface="ＭＳ Ｐゴシック" charset="0"/>
              </a:rPr>
              <a:t>COMMERCIAL DANCE</a:t>
            </a:r>
            <a:endParaRPr lang="it-IT" sz="1200" b="1" dirty="0">
              <a:solidFill>
                <a:schemeClr val="bg1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r>
              <a:rPr lang="it-IT" sz="1200" b="1" dirty="0" smtClean="0">
                <a:solidFill>
                  <a:schemeClr val="bg1"/>
                </a:solidFill>
                <a:latin typeface="Helvetica" charset="0"/>
                <a:ea typeface="ＭＳ Ｐゴシック" charset="0"/>
                <a:cs typeface="ＭＳ Ｐゴシック" charset="0"/>
              </a:rPr>
              <a:t>Turno Grandi</a:t>
            </a:r>
          </a:p>
          <a:p>
            <a:pPr algn="ctr">
              <a:defRPr/>
            </a:pPr>
            <a:r>
              <a:rPr lang="it-IT" sz="1200" b="1" i="1" u="sng" dirty="0" smtClean="0">
                <a:solidFill>
                  <a:schemeClr val="bg1"/>
                </a:solidFill>
                <a:latin typeface="Helvetica" charset="0"/>
                <a:ea typeface="ＭＳ Ｐゴシック" charset="0"/>
                <a:cs typeface="ＭＳ Ｐゴシック" charset="0"/>
              </a:rPr>
              <a:t>PALESTRA</a:t>
            </a:r>
            <a:endParaRPr lang="it-IT" sz="1200" b="1" i="1" u="sng" dirty="0">
              <a:solidFill>
                <a:schemeClr val="bg1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endParaRPr lang="it-IT" sz="1200" b="1" dirty="0">
              <a:solidFill>
                <a:schemeClr val="bg1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1" name="Rettangolo arrotondato 40"/>
          <p:cNvSpPr>
            <a:spLocks noChangeArrowheads="1"/>
          </p:cNvSpPr>
          <p:nvPr/>
        </p:nvSpPr>
        <p:spPr bwMode="auto">
          <a:xfrm>
            <a:off x="4643439" y="4786322"/>
            <a:ext cx="1285883" cy="785818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56675" tIns="28337" rIns="56675" bIns="28337" anchor="ctr"/>
          <a:lstStyle/>
          <a:p>
            <a:pPr algn="ctr">
              <a:defRPr/>
            </a:pPr>
            <a:endParaRPr lang="it-IT" sz="1200" b="1" dirty="0">
              <a:solidFill>
                <a:schemeClr val="bg1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r>
              <a:rPr lang="it-IT" sz="1200" b="1" dirty="0" smtClean="0">
                <a:solidFill>
                  <a:schemeClr val="bg1"/>
                </a:solidFill>
                <a:latin typeface="Helvetica" charset="0"/>
                <a:ea typeface="ＭＳ Ｐゴシック" charset="0"/>
                <a:cs typeface="ＭＳ Ｐゴシック" charset="0"/>
              </a:rPr>
              <a:t>TEATRO</a:t>
            </a:r>
          </a:p>
          <a:p>
            <a:pPr algn="ctr">
              <a:defRPr/>
            </a:pPr>
            <a:r>
              <a:rPr lang="it-IT" sz="1200" b="1" dirty="0" smtClean="0">
                <a:solidFill>
                  <a:schemeClr val="bg1"/>
                </a:solidFill>
                <a:latin typeface="Helvetica" charset="0"/>
                <a:ea typeface="ＭＳ Ｐゴシック" charset="0"/>
                <a:cs typeface="ＭＳ Ｐゴシック" charset="0"/>
              </a:rPr>
              <a:t>16.15 / 18.00</a:t>
            </a:r>
          </a:p>
          <a:p>
            <a:pPr algn="ctr">
              <a:defRPr/>
            </a:pPr>
            <a:r>
              <a:rPr lang="it-IT" sz="1200" b="1" i="1" u="sng" dirty="0" smtClean="0">
                <a:solidFill>
                  <a:schemeClr val="bg1"/>
                </a:solidFill>
                <a:latin typeface="Helvetica" charset="0"/>
                <a:ea typeface="ＭＳ Ｐゴシック" charset="0"/>
                <a:cs typeface="ＭＳ Ｐゴシック" charset="0"/>
              </a:rPr>
              <a:t>AULA TEATRO</a:t>
            </a:r>
            <a:endParaRPr lang="it-IT" sz="1200" b="1" i="1" u="sng" dirty="0">
              <a:solidFill>
                <a:schemeClr val="bg1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endParaRPr lang="it-IT" sz="1200" b="1" dirty="0">
              <a:solidFill>
                <a:schemeClr val="bg1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4" name="Rettangolo arrotondato 43"/>
          <p:cNvSpPr>
            <a:spLocks noChangeArrowheads="1"/>
          </p:cNvSpPr>
          <p:nvPr/>
        </p:nvSpPr>
        <p:spPr bwMode="auto">
          <a:xfrm>
            <a:off x="0" y="5072074"/>
            <a:ext cx="857256" cy="503238"/>
          </a:xfrm>
          <a:prstGeom prst="roundRect">
            <a:avLst>
              <a:gd name="adj" fmla="val 0"/>
            </a:avLst>
          </a:prstGeom>
          <a:solidFill>
            <a:srgbClr val="FFFF00"/>
          </a:solidFill>
          <a:ln w="25400">
            <a:noFill/>
            <a:round/>
            <a:headEnd/>
            <a:tailEnd/>
          </a:ln>
          <a:effectLst>
            <a:outerShdw blurRad="63500" dist="101600" dir="2700000" algn="tl" rotWithShape="0">
              <a:srgbClr val="000000">
                <a:alpha val="25000"/>
              </a:srgbClr>
            </a:outerShdw>
          </a:effectLst>
        </p:spPr>
        <p:txBody>
          <a:bodyPr lIns="56675" tIns="28337" rIns="56675" bIns="28337" anchor="ctr"/>
          <a:lstStyle/>
          <a:p>
            <a:pPr algn="ctr">
              <a:defRPr/>
            </a:pPr>
            <a:r>
              <a:rPr lang="it-IT" sz="1200" b="1" dirty="0" smtClean="0">
                <a:latin typeface="Helvetica" charset="0"/>
                <a:ea typeface="ＭＳ Ｐゴシック" charset="0"/>
                <a:cs typeface="ＭＳ Ｐゴシック" charset="0"/>
              </a:rPr>
              <a:t>16.15</a:t>
            </a:r>
          </a:p>
          <a:p>
            <a:pPr algn="ctr">
              <a:defRPr/>
            </a:pPr>
            <a:r>
              <a:rPr lang="it-IT" sz="1200" b="1" dirty="0" smtClean="0">
                <a:latin typeface="Helvetica" charset="0"/>
                <a:ea typeface="ＭＳ Ｐゴシック" charset="0"/>
                <a:cs typeface="ＭＳ Ｐゴシック" charset="0"/>
              </a:rPr>
              <a:t>17.30</a:t>
            </a:r>
            <a:endParaRPr lang="it-IT" sz="1200" b="1" dirty="0"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5" name="Rettangolo arrotondato 44"/>
          <p:cNvSpPr>
            <a:spLocks noChangeArrowheads="1"/>
          </p:cNvSpPr>
          <p:nvPr/>
        </p:nvSpPr>
        <p:spPr bwMode="auto">
          <a:xfrm>
            <a:off x="2000232" y="2214554"/>
            <a:ext cx="1285884" cy="646123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lIns="56675" tIns="28337" rIns="56675" bIns="28337" anchor="ctr"/>
          <a:lstStyle/>
          <a:p>
            <a:pPr algn="ctr">
              <a:defRPr/>
            </a:pPr>
            <a:endParaRPr lang="it-IT" sz="1200" b="1" dirty="0">
              <a:solidFill>
                <a:srgbClr val="FFFFFF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endParaRPr lang="it-IT" sz="1200" b="1" dirty="0">
              <a:solidFill>
                <a:srgbClr val="FFFFFF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r>
              <a:rPr lang="it-IT" sz="1200" b="1" dirty="0" smtClean="0">
                <a:solidFill>
                  <a:srgbClr val="FFFFFF"/>
                </a:solidFill>
                <a:latin typeface="Helvetica" charset="0"/>
                <a:ea typeface="ＭＳ Ｐゴシック" charset="0"/>
                <a:cs typeface="ＭＳ Ｐゴシック" charset="0"/>
              </a:rPr>
              <a:t>Progetto Sport e Studio</a:t>
            </a:r>
            <a:endParaRPr lang="it-IT" sz="1200" b="1" dirty="0">
              <a:solidFill>
                <a:srgbClr val="FFFFFF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endParaRPr lang="it-IT" sz="1200" b="1" dirty="0">
              <a:solidFill>
                <a:srgbClr val="FFFFFF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endParaRPr lang="it-IT" sz="1200" b="1" dirty="0">
              <a:solidFill>
                <a:srgbClr val="FFFFFF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6" name="Rettangolo arrotondato 45"/>
          <p:cNvSpPr>
            <a:spLocks noChangeArrowheads="1"/>
          </p:cNvSpPr>
          <p:nvPr/>
        </p:nvSpPr>
        <p:spPr bwMode="auto">
          <a:xfrm>
            <a:off x="3286116" y="2214554"/>
            <a:ext cx="1285884" cy="646123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lIns="56675" tIns="28337" rIns="56675" bIns="28337" anchor="ctr"/>
          <a:lstStyle/>
          <a:p>
            <a:pPr algn="ctr">
              <a:defRPr/>
            </a:pPr>
            <a:endParaRPr lang="it-IT" sz="1200" b="1" dirty="0">
              <a:solidFill>
                <a:srgbClr val="FFFFFF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endParaRPr lang="it-IT" sz="1200" b="1" dirty="0">
              <a:solidFill>
                <a:srgbClr val="FFFFFF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r>
              <a:rPr lang="it-IT" sz="1200" b="1" dirty="0" smtClean="0">
                <a:solidFill>
                  <a:srgbClr val="FFFFFF"/>
                </a:solidFill>
                <a:latin typeface="Helvetica" charset="0"/>
                <a:ea typeface="ＭＳ Ｐゴシック" charset="0"/>
                <a:cs typeface="ＭＳ Ｐゴシック" charset="0"/>
              </a:rPr>
              <a:t>Progetto Sport e Studio</a:t>
            </a:r>
            <a:endParaRPr lang="it-IT" sz="1200" b="1" dirty="0">
              <a:solidFill>
                <a:srgbClr val="FFFFFF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endParaRPr lang="it-IT" sz="1200" b="1" dirty="0">
              <a:solidFill>
                <a:srgbClr val="FFFFFF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endParaRPr lang="it-IT" sz="1200" b="1" dirty="0">
              <a:solidFill>
                <a:srgbClr val="FFFFFF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7" name="Rettangolo arrotondato 46"/>
          <p:cNvSpPr>
            <a:spLocks noChangeArrowheads="1"/>
          </p:cNvSpPr>
          <p:nvPr/>
        </p:nvSpPr>
        <p:spPr bwMode="auto">
          <a:xfrm>
            <a:off x="4572000" y="2211373"/>
            <a:ext cx="1285884" cy="646123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lIns="56675" tIns="28337" rIns="56675" bIns="28337" anchor="ctr"/>
          <a:lstStyle/>
          <a:p>
            <a:pPr algn="ctr">
              <a:defRPr/>
            </a:pPr>
            <a:endParaRPr lang="it-IT" sz="1200" b="1" dirty="0">
              <a:solidFill>
                <a:srgbClr val="FFFFFF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endParaRPr lang="it-IT" sz="1200" b="1" dirty="0">
              <a:solidFill>
                <a:srgbClr val="FFFFFF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r>
              <a:rPr lang="it-IT" sz="1200" b="1" dirty="0" smtClean="0">
                <a:solidFill>
                  <a:srgbClr val="FFFFFF"/>
                </a:solidFill>
                <a:latin typeface="Helvetica" charset="0"/>
                <a:ea typeface="ＭＳ Ｐゴシック" charset="0"/>
                <a:cs typeface="ＭＳ Ｐゴシック" charset="0"/>
              </a:rPr>
              <a:t>Progetto Sport e Studio</a:t>
            </a:r>
            <a:endParaRPr lang="it-IT" sz="1200" b="1" dirty="0">
              <a:solidFill>
                <a:srgbClr val="FFFFFF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endParaRPr lang="it-IT" sz="1200" b="1" dirty="0">
              <a:solidFill>
                <a:srgbClr val="FFFFFF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endParaRPr lang="it-IT" sz="1200" b="1" dirty="0">
              <a:solidFill>
                <a:srgbClr val="FFFFFF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5" name="Rettangolo arrotondato 34"/>
          <p:cNvSpPr>
            <a:spLocks noChangeArrowheads="1"/>
          </p:cNvSpPr>
          <p:nvPr/>
        </p:nvSpPr>
        <p:spPr bwMode="auto">
          <a:xfrm>
            <a:off x="0" y="5929330"/>
            <a:ext cx="857256" cy="503238"/>
          </a:xfrm>
          <a:prstGeom prst="roundRect">
            <a:avLst>
              <a:gd name="adj" fmla="val 0"/>
            </a:avLst>
          </a:prstGeom>
          <a:solidFill>
            <a:srgbClr val="FFFF00"/>
          </a:solidFill>
          <a:ln w="25400">
            <a:noFill/>
            <a:round/>
            <a:headEnd/>
            <a:tailEnd/>
          </a:ln>
          <a:effectLst>
            <a:outerShdw blurRad="63500" dist="101600" dir="2700000" algn="tl" rotWithShape="0">
              <a:srgbClr val="000000">
                <a:alpha val="25000"/>
              </a:srgbClr>
            </a:outerShdw>
          </a:effectLst>
        </p:spPr>
        <p:txBody>
          <a:bodyPr lIns="56675" tIns="28337" rIns="56675" bIns="28337" anchor="ctr"/>
          <a:lstStyle/>
          <a:p>
            <a:pPr algn="ctr">
              <a:defRPr/>
            </a:pPr>
            <a:r>
              <a:rPr lang="it-IT" sz="1200" b="1" dirty="0" smtClean="0">
                <a:latin typeface="Helvetica" charset="0"/>
                <a:ea typeface="ＭＳ Ｐゴシック" charset="0"/>
                <a:cs typeface="ＭＳ Ｐゴシック" charset="0"/>
              </a:rPr>
              <a:t>16.15</a:t>
            </a:r>
          </a:p>
          <a:p>
            <a:pPr algn="ctr">
              <a:defRPr/>
            </a:pPr>
            <a:r>
              <a:rPr lang="it-IT" sz="1200" b="1" dirty="0" smtClean="0">
                <a:latin typeface="Helvetica" charset="0"/>
                <a:ea typeface="ＭＳ Ｐゴシック" charset="0"/>
                <a:cs typeface="ＭＳ Ｐゴシック" charset="0"/>
              </a:rPr>
              <a:t>17.30</a:t>
            </a:r>
            <a:endParaRPr lang="it-IT" sz="1200" b="1" dirty="0"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3" name="Rettangolo arrotondato 42"/>
          <p:cNvSpPr>
            <a:spLocks noChangeArrowheads="1"/>
          </p:cNvSpPr>
          <p:nvPr/>
        </p:nvSpPr>
        <p:spPr bwMode="auto">
          <a:xfrm>
            <a:off x="2071670" y="4857760"/>
            <a:ext cx="1285883" cy="785818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56675" tIns="28337" rIns="56675" bIns="28337" anchor="ctr"/>
          <a:lstStyle/>
          <a:p>
            <a:pPr algn="ctr">
              <a:defRPr/>
            </a:pPr>
            <a:endParaRPr lang="it-IT" sz="1200" b="1" dirty="0">
              <a:solidFill>
                <a:schemeClr val="bg1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r>
              <a:rPr lang="it-IT" sz="1200" b="1" dirty="0" smtClean="0">
                <a:solidFill>
                  <a:schemeClr val="tx1"/>
                </a:solidFill>
                <a:latin typeface="Helvetica" charset="0"/>
                <a:ea typeface="ＭＳ Ｐゴシック" charset="0"/>
                <a:cs typeface="ＭＳ Ｐゴシック" charset="0"/>
              </a:rPr>
              <a:t>MINI Basket</a:t>
            </a:r>
            <a:endParaRPr lang="it-IT" sz="1200" b="1" dirty="0">
              <a:solidFill>
                <a:schemeClr val="tx1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r>
              <a:rPr lang="it-IT" sz="1200" b="1" i="1" u="sng" dirty="0" smtClean="0">
                <a:solidFill>
                  <a:schemeClr val="tx1"/>
                </a:solidFill>
                <a:latin typeface="Helvetica" charset="0"/>
                <a:ea typeface="ＭＳ Ｐゴシック" charset="0"/>
                <a:cs typeface="ＭＳ Ｐゴシック" charset="0"/>
              </a:rPr>
              <a:t>PALESTRA</a:t>
            </a:r>
          </a:p>
          <a:p>
            <a:pPr algn="ctr">
              <a:defRPr/>
            </a:pPr>
            <a:r>
              <a:rPr lang="it-IT" sz="1200" b="1" dirty="0" smtClean="0">
                <a:solidFill>
                  <a:schemeClr val="tx1"/>
                </a:solidFill>
                <a:latin typeface="Helvetica" charset="0"/>
                <a:ea typeface="ＭＳ Ｐゴシック" charset="0"/>
                <a:cs typeface="ＭＳ Ｐゴシック" charset="0"/>
              </a:rPr>
              <a:t>Dai 7 anni</a:t>
            </a:r>
            <a:endParaRPr lang="it-IT" sz="1200" b="1" dirty="0">
              <a:solidFill>
                <a:schemeClr val="tx1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endParaRPr lang="it-IT" sz="1200" b="1" dirty="0">
              <a:solidFill>
                <a:schemeClr val="bg1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8" name="Rettangolo arrotondato 47"/>
          <p:cNvSpPr>
            <a:spLocks noChangeArrowheads="1"/>
          </p:cNvSpPr>
          <p:nvPr/>
        </p:nvSpPr>
        <p:spPr bwMode="auto">
          <a:xfrm>
            <a:off x="6143636" y="3000372"/>
            <a:ext cx="1285883" cy="785818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56675" tIns="28337" rIns="56675" bIns="28337" anchor="ctr"/>
          <a:lstStyle/>
          <a:p>
            <a:pPr algn="ctr">
              <a:defRPr/>
            </a:pPr>
            <a:endParaRPr lang="it-IT" sz="1200" b="1" dirty="0">
              <a:solidFill>
                <a:schemeClr val="bg1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r>
              <a:rPr lang="it-IT" sz="1200" b="1" dirty="0" smtClean="0">
                <a:solidFill>
                  <a:schemeClr val="tx1"/>
                </a:solidFill>
                <a:latin typeface="Helvetica" charset="0"/>
                <a:ea typeface="ＭＳ Ｐゴシック" charset="0"/>
                <a:cs typeface="ＭＳ Ｐゴシック" charset="0"/>
              </a:rPr>
              <a:t>MINI Basket</a:t>
            </a:r>
            <a:endParaRPr lang="it-IT" sz="1200" b="1" dirty="0">
              <a:solidFill>
                <a:schemeClr val="tx1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r>
              <a:rPr lang="it-IT" sz="1200" b="1" i="1" u="sng" dirty="0" smtClean="0">
                <a:solidFill>
                  <a:schemeClr val="tx1"/>
                </a:solidFill>
                <a:latin typeface="Helvetica" charset="0"/>
                <a:ea typeface="ＭＳ Ｐゴシック" charset="0"/>
                <a:cs typeface="ＭＳ Ｐゴシック" charset="0"/>
              </a:rPr>
              <a:t>PALESTRA</a:t>
            </a:r>
          </a:p>
          <a:p>
            <a:pPr algn="ctr">
              <a:defRPr/>
            </a:pPr>
            <a:r>
              <a:rPr lang="it-IT" sz="1200" b="1" dirty="0" smtClean="0">
                <a:solidFill>
                  <a:schemeClr val="tx1"/>
                </a:solidFill>
                <a:latin typeface="Helvetica" charset="0"/>
                <a:ea typeface="ＭＳ Ｐゴシック" charset="0"/>
                <a:cs typeface="ＭＳ Ｐゴシック" charset="0"/>
              </a:rPr>
              <a:t>Dai 7 anni</a:t>
            </a:r>
            <a:endParaRPr lang="it-IT" sz="1200" b="1" dirty="0">
              <a:solidFill>
                <a:schemeClr val="tx1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endParaRPr lang="it-IT" sz="1200" b="1" dirty="0">
              <a:solidFill>
                <a:schemeClr val="bg1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2" name="Rettangolo arrotondato 41"/>
          <p:cNvSpPr>
            <a:spLocks noChangeArrowheads="1"/>
          </p:cNvSpPr>
          <p:nvPr/>
        </p:nvSpPr>
        <p:spPr bwMode="auto">
          <a:xfrm>
            <a:off x="2071670" y="1214422"/>
            <a:ext cx="1028681" cy="574675"/>
          </a:xfrm>
          <a:prstGeom prst="roundRect">
            <a:avLst>
              <a:gd name="adj" fmla="val 16667"/>
            </a:avLst>
          </a:prstGeom>
          <a:solidFill>
            <a:srgbClr val="3366FF"/>
          </a:solidFill>
          <a:ln w="9525">
            <a:solidFill>
              <a:srgbClr val="224957"/>
            </a:solidFill>
            <a:round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lIns="56675" tIns="28337" rIns="56675" bIns="28337" anchor="ctr"/>
          <a:lstStyle/>
          <a:p>
            <a:pPr algn="ctr">
              <a:defRPr/>
            </a:pPr>
            <a:endParaRPr lang="it-IT" sz="1200" b="1" dirty="0">
              <a:solidFill>
                <a:srgbClr val="FFFFFF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endParaRPr lang="it-IT" sz="1200" b="1" dirty="0">
              <a:solidFill>
                <a:srgbClr val="FFFFFF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endParaRPr lang="it-IT" sz="1200" b="1" dirty="0" smtClean="0">
              <a:solidFill>
                <a:srgbClr val="FFFFFF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r>
              <a:rPr lang="it-IT" sz="1200" b="1" dirty="0" smtClean="0">
                <a:solidFill>
                  <a:srgbClr val="FFFFFF"/>
                </a:solidFill>
                <a:latin typeface="Helvetica" charset="0"/>
                <a:ea typeface="ＭＳ Ｐゴシック" charset="0"/>
                <a:cs typeface="ＭＳ Ｐゴシック" charset="0"/>
              </a:rPr>
              <a:t>Avviamento allo Sport</a:t>
            </a:r>
          </a:p>
          <a:p>
            <a:pPr algn="ctr">
              <a:defRPr/>
            </a:pPr>
            <a:r>
              <a:rPr lang="it-IT" sz="1200" b="1" dirty="0" err="1" smtClean="0">
                <a:solidFill>
                  <a:srgbClr val="FFFFFF"/>
                </a:solidFill>
                <a:latin typeface="Helvetica" charset="0"/>
                <a:ea typeface="ＭＳ Ｐゴシック" charset="0"/>
                <a:cs typeface="ＭＳ Ｐゴシック" charset="0"/>
              </a:rPr>
              <a:t>Pre</a:t>
            </a:r>
            <a:r>
              <a:rPr lang="it-IT" sz="1200" b="1" dirty="0" smtClean="0">
                <a:solidFill>
                  <a:srgbClr val="FFFFFF"/>
                </a:solidFill>
                <a:latin typeface="Helvetica" charset="0"/>
                <a:ea typeface="ＭＳ Ｐゴシック" charset="0"/>
                <a:cs typeface="ＭＳ Ｐゴシック" charset="0"/>
              </a:rPr>
              <a:t> scuola</a:t>
            </a:r>
            <a:endParaRPr lang="it-IT" sz="1200" b="1" dirty="0">
              <a:solidFill>
                <a:srgbClr val="FFFFFF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endParaRPr lang="it-IT" sz="1200" b="1" dirty="0">
              <a:solidFill>
                <a:srgbClr val="FFFFFF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endParaRPr lang="it-IT" sz="1200" b="1" dirty="0">
              <a:solidFill>
                <a:srgbClr val="FFFFFF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endParaRPr lang="it-IT" sz="1200" b="1" dirty="0">
              <a:solidFill>
                <a:srgbClr val="FFFFFF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9" name="Rettangolo arrotondato 48"/>
          <p:cNvSpPr>
            <a:spLocks noChangeArrowheads="1"/>
          </p:cNvSpPr>
          <p:nvPr/>
        </p:nvSpPr>
        <p:spPr bwMode="auto">
          <a:xfrm>
            <a:off x="3400443" y="1214422"/>
            <a:ext cx="1028681" cy="574675"/>
          </a:xfrm>
          <a:prstGeom prst="roundRect">
            <a:avLst>
              <a:gd name="adj" fmla="val 16667"/>
            </a:avLst>
          </a:prstGeom>
          <a:solidFill>
            <a:srgbClr val="3366FF"/>
          </a:solidFill>
          <a:ln w="9525">
            <a:solidFill>
              <a:srgbClr val="224957"/>
            </a:solidFill>
            <a:round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lIns="56675" tIns="28337" rIns="56675" bIns="28337" anchor="ctr"/>
          <a:lstStyle/>
          <a:p>
            <a:pPr algn="ctr">
              <a:defRPr/>
            </a:pPr>
            <a:endParaRPr lang="it-IT" sz="1200" b="1" dirty="0">
              <a:solidFill>
                <a:srgbClr val="FFFFFF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endParaRPr lang="it-IT" sz="1200" b="1" dirty="0">
              <a:solidFill>
                <a:srgbClr val="FFFFFF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endParaRPr lang="it-IT" sz="1200" b="1" dirty="0" smtClean="0">
              <a:solidFill>
                <a:srgbClr val="FFFFFF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r>
              <a:rPr lang="it-IT" sz="1200" b="1" dirty="0" smtClean="0">
                <a:solidFill>
                  <a:srgbClr val="FFFFFF"/>
                </a:solidFill>
                <a:latin typeface="Helvetica" charset="0"/>
                <a:ea typeface="ＭＳ Ｐゴシック" charset="0"/>
                <a:cs typeface="ＭＳ Ｐゴシック" charset="0"/>
              </a:rPr>
              <a:t>Avviamento allo Sport</a:t>
            </a:r>
          </a:p>
          <a:p>
            <a:pPr algn="ctr">
              <a:defRPr/>
            </a:pPr>
            <a:r>
              <a:rPr lang="it-IT" sz="1200" b="1" dirty="0" err="1" smtClean="0">
                <a:solidFill>
                  <a:srgbClr val="FFFFFF"/>
                </a:solidFill>
                <a:latin typeface="Helvetica" charset="0"/>
                <a:ea typeface="ＭＳ Ｐゴシック" charset="0"/>
                <a:cs typeface="ＭＳ Ｐゴシック" charset="0"/>
              </a:rPr>
              <a:t>Pre</a:t>
            </a:r>
            <a:r>
              <a:rPr lang="it-IT" sz="1200" b="1" dirty="0" smtClean="0">
                <a:solidFill>
                  <a:srgbClr val="FFFFFF"/>
                </a:solidFill>
                <a:latin typeface="Helvetica" charset="0"/>
                <a:ea typeface="ＭＳ Ｐゴシック" charset="0"/>
                <a:cs typeface="ＭＳ Ｐゴシック" charset="0"/>
              </a:rPr>
              <a:t> scuola</a:t>
            </a:r>
            <a:endParaRPr lang="it-IT" sz="1200" b="1" dirty="0">
              <a:solidFill>
                <a:srgbClr val="FFFFFF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endParaRPr lang="it-IT" sz="1200" b="1" dirty="0">
              <a:solidFill>
                <a:srgbClr val="FFFFFF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endParaRPr lang="it-IT" sz="1200" b="1" dirty="0">
              <a:solidFill>
                <a:srgbClr val="FFFFFF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endParaRPr lang="it-IT" sz="1200" b="1" dirty="0">
              <a:solidFill>
                <a:srgbClr val="FFFFFF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0" name="Rettangolo arrotondato 49"/>
          <p:cNvSpPr>
            <a:spLocks noChangeArrowheads="1"/>
          </p:cNvSpPr>
          <p:nvPr/>
        </p:nvSpPr>
        <p:spPr bwMode="auto">
          <a:xfrm>
            <a:off x="4686327" y="1214422"/>
            <a:ext cx="1028681" cy="574675"/>
          </a:xfrm>
          <a:prstGeom prst="roundRect">
            <a:avLst>
              <a:gd name="adj" fmla="val 16667"/>
            </a:avLst>
          </a:prstGeom>
          <a:solidFill>
            <a:srgbClr val="3366FF"/>
          </a:solidFill>
          <a:ln w="9525">
            <a:solidFill>
              <a:srgbClr val="224957"/>
            </a:solidFill>
            <a:round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lIns="56675" tIns="28337" rIns="56675" bIns="28337" anchor="ctr"/>
          <a:lstStyle/>
          <a:p>
            <a:pPr algn="ctr">
              <a:defRPr/>
            </a:pPr>
            <a:endParaRPr lang="it-IT" sz="1200" b="1" dirty="0">
              <a:solidFill>
                <a:srgbClr val="FFFFFF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endParaRPr lang="it-IT" sz="1200" b="1" dirty="0">
              <a:solidFill>
                <a:srgbClr val="FFFFFF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endParaRPr lang="it-IT" sz="1200" b="1" dirty="0" smtClean="0">
              <a:solidFill>
                <a:srgbClr val="FFFFFF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r>
              <a:rPr lang="it-IT" sz="1200" b="1" dirty="0" smtClean="0">
                <a:solidFill>
                  <a:srgbClr val="FFFFFF"/>
                </a:solidFill>
                <a:latin typeface="Helvetica" charset="0"/>
                <a:ea typeface="ＭＳ Ｐゴシック" charset="0"/>
                <a:cs typeface="ＭＳ Ｐゴシック" charset="0"/>
              </a:rPr>
              <a:t>Avviamento allo Sport</a:t>
            </a:r>
          </a:p>
          <a:p>
            <a:pPr algn="ctr">
              <a:defRPr/>
            </a:pPr>
            <a:r>
              <a:rPr lang="it-IT" sz="1200" b="1" dirty="0" err="1" smtClean="0">
                <a:solidFill>
                  <a:srgbClr val="FFFFFF"/>
                </a:solidFill>
                <a:latin typeface="Helvetica" charset="0"/>
                <a:ea typeface="ＭＳ Ｐゴシック" charset="0"/>
                <a:cs typeface="ＭＳ Ｐゴシック" charset="0"/>
              </a:rPr>
              <a:t>Pre</a:t>
            </a:r>
            <a:r>
              <a:rPr lang="it-IT" sz="1200" b="1" dirty="0" smtClean="0">
                <a:solidFill>
                  <a:srgbClr val="FFFFFF"/>
                </a:solidFill>
                <a:latin typeface="Helvetica" charset="0"/>
                <a:ea typeface="ＭＳ Ｐゴシック" charset="0"/>
                <a:cs typeface="ＭＳ Ｐゴシック" charset="0"/>
              </a:rPr>
              <a:t> scuola</a:t>
            </a:r>
            <a:endParaRPr lang="it-IT" sz="1200" b="1" dirty="0">
              <a:solidFill>
                <a:srgbClr val="FFFFFF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endParaRPr lang="it-IT" sz="1200" b="1" dirty="0">
              <a:solidFill>
                <a:srgbClr val="FFFFFF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endParaRPr lang="it-IT" sz="1200" b="1" dirty="0">
              <a:solidFill>
                <a:srgbClr val="FFFFFF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endParaRPr lang="it-IT" sz="1200" b="1" dirty="0">
              <a:solidFill>
                <a:srgbClr val="FFFFFF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1" name="Rettangolo arrotondato 50"/>
          <p:cNvSpPr>
            <a:spLocks noChangeArrowheads="1"/>
          </p:cNvSpPr>
          <p:nvPr/>
        </p:nvSpPr>
        <p:spPr bwMode="auto">
          <a:xfrm>
            <a:off x="6072198" y="1214422"/>
            <a:ext cx="1028681" cy="574675"/>
          </a:xfrm>
          <a:prstGeom prst="roundRect">
            <a:avLst>
              <a:gd name="adj" fmla="val 16667"/>
            </a:avLst>
          </a:prstGeom>
          <a:solidFill>
            <a:srgbClr val="3366FF"/>
          </a:solidFill>
          <a:ln w="9525">
            <a:solidFill>
              <a:srgbClr val="224957"/>
            </a:solidFill>
            <a:round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lIns="56675" tIns="28337" rIns="56675" bIns="28337" anchor="ctr"/>
          <a:lstStyle/>
          <a:p>
            <a:pPr algn="ctr">
              <a:defRPr/>
            </a:pPr>
            <a:endParaRPr lang="it-IT" sz="1200" b="1" dirty="0">
              <a:solidFill>
                <a:srgbClr val="FFFFFF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endParaRPr lang="it-IT" sz="1200" b="1" dirty="0">
              <a:solidFill>
                <a:srgbClr val="FFFFFF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endParaRPr lang="it-IT" sz="1200" b="1" dirty="0" smtClean="0">
              <a:solidFill>
                <a:srgbClr val="FFFFFF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r>
              <a:rPr lang="it-IT" sz="1200" b="1" dirty="0" smtClean="0">
                <a:solidFill>
                  <a:srgbClr val="FFFFFF"/>
                </a:solidFill>
                <a:latin typeface="Helvetica" charset="0"/>
                <a:ea typeface="ＭＳ Ｐゴシック" charset="0"/>
                <a:cs typeface="ＭＳ Ｐゴシック" charset="0"/>
              </a:rPr>
              <a:t>Avviamento allo Sport</a:t>
            </a:r>
          </a:p>
          <a:p>
            <a:pPr algn="ctr">
              <a:defRPr/>
            </a:pPr>
            <a:r>
              <a:rPr lang="it-IT" sz="1200" b="1" dirty="0" err="1" smtClean="0">
                <a:solidFill>
                  <a:srgbClr val="FFFFFF"/>
                </a:solidFill>
                <a:latin typeface="Helvetica" charset="0"/>
                <a:ea typeface="ＭＳ Ｐゴシック" charset="0"/>
                <a:cs typeface="ＭＳ Ｐゴシック" charset="0"/>
              </a:rPr>
              <a:t>Pre</a:t>
            </a:r>
            <a:r>
              <a:rPr lang="it-IT" sz="1200" b="1" dirty="0" smtClean="0">
                <a:solidFill>
                  <a:srgbClr val="FFFFFF"/>
                </a:solidFill>
                <a:latin typeface="Helvetica" charset="0"/>
                <a:ea typeface="ＭＳ Ｐゴシック" charset="0"/>
                <a:cs typeface="ＭＳ Ｐゴシック" charset="0"/>
              </a:rPr>
              <a:t> scuola</a:t>
            </a:r>
            <a:endParaRPr lang="it-IT" sz="1200" b="1" dirty="0">
              <a:solidFill>
                <a:srgbClr val="FFFFFF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endParaRPr lang="it-IT" sz="1200" b="1" dirty="0">
              <a:solidFill>
                <a:srgbClr val="FFFFFF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endParaRPr lang="it-IT" sz="1200" b="1" dirty="0">
              <a:solidFill>
                <a:srgbClr val="FFFFFF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endParaRPr lang="it-IT" sz="1200" b="1" dirty="0">
              <a:solidFill>
                <a:srgbClr val="FFFFFF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2" name="Rettangolo arrotondato 51"/>
          <p:cNvSpPr>
            <a:spLocks noChangeArrowheads="1"/>
          </p:cNvSpPr>
          <p:nvPr/>
        </p:nvSpPr>
        <p:spPr bwMode="auto">
          <a:xfrm>
            <a:off x="928662" y="3929066"/>
            <a:ext cx="1062038" cy="714380"/>
          </a:xfrm>
          <a:prstGeom prst="roundRect">
            <a:avLst>
              <a:gd name="adj" fmla="val 16667"/>
            </a:avLst>
          </a:prstGeom>
          <a:solidFill>
            <a:srgbClr val="CC99FF"/>
          </a:solidFill>
          <a:ln w="25400">
            <a:noFill/>
            <a:round/>
            <a:headEnd/>
            <a:tailEnd/>
          </a:ln>
          <a:effectLst>
            <a:outerShdw blurRad="63500" dist="38100" dir="2700000" algn="tl" rotWithShape="0">
              <a:srgbClr val="000000">
                <a:alpha val="39999"/>
              </a:srgbClr>
            </a:outerShdw>
          </a:effectLst>
        </p:spPr>
        <p:txBody>
          <a:bodyPr lIns="56675" tIns="28337" rIns="56675" bIns="28337" anchor="ctr"/>
          <a:lstStyle/>
          <a:p>
            <a:pPr algn="ctr">
              <a:defRPr/>
            </a:pPr>
            <a:endParaRPr lang="it-IT" sz="1200" b="1" dirty="0">
              <a:solidFill>
                <a:srgbClr val="000000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endParaRPr lang="it-IT" sz="1200" b="1" dirty="0">
              <a:solidFill>
                <a:srgbClr val="000000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endParaRPr lang="it-IT" sz="1200" b="1" dirty="0" smtClean="0">
              <a:solidFill>
                <a:srgbClr val="000000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r>
              <a:rPr lang="it-IT" sz="1200" b="1" dirty="0" smtClean="0">
                <a:solidFill>
                  <a:srgbClr val="000000"/>
                </a:solidFill>
                <a:latin typeface="Helvetica" charset="0"/>
                <a:ea typeface="ＭＳ Ｐゴシック" charset="0"/>
                <a:cs typeface="ＭＳ Ｐゴシック" charset="0"/>
              </a:rPr>
              <a:t>JUDO</a:t>
            </a:r>
          </a:p>
          <a:p>
            <a:pPr algn="ctr">
              <a:defRPr/>
            </a:pPr>
            <a:r>
              <a:rPr lang="it-IT" sz="1200" b="1" dirty="0" smtClean="0">
                <a:solidFill>
                  <a:srgbClr val="000000"/>
                </a:solidFill>
                <a:latin typeface="Helvetica" charset="0"/>
                <a:ea typeface="ＭＳ Ｐゴシック" charset="0"/>
                <a:cs typeface="ＭＳ Ｐゴシック" charset="0"/>
              </a:rPr>
              <a:t>6-8 anni</a:t>
            </a:r>
          </a:p>
          <a:p>
            <a:pPr algn="ctr">
              <a:defRPr/>
            </a:pPr>
            <a:r>
              <a:rPr lang="it-IT" sz="1200" b="1" i="1" u="sng" dirty="0" smtClean="0">
                <a:solidFill>
                  <a:srgbClr val="000000"/>
                </a:solidFill>
                <a:latin typeface="Helvetica" charset="0"/>
                <a:ea typeface="ＭＳ Ｐゴシック" charset="0"/>
                <a:cs typeface="ＭＳ Ｐゴシック" charset="0"/>
              </a:rPr>
              <a:t>Palestra</a:t>
            </a:r>
            <a:r>
              <a:rPr lang="it-IT" sz="1200" b="1" dirty="0" smtClean="0">
                <a:solidFill>
                  <a:srgbClr val="000000"/>
                </a:solidFill>
                <a:latin typeface="Helvetica" charset="0"/>
                <a:ea typeface="ＭＳ Ｐゴシック" charset="0"/>
                <a:cs typeface="ＭＳ Ｐゴシック" charset="0"/>
              </a:rPr>
              <a:t>	</a:t>
            </a:r>
            <a:endParaRPr lang="it-IT" sz="1200" b="1" dirty="0">
              <a:solidFill>
                <a:srgbClr val="000000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endParaRPr lang="it-IT" sz="1200" b="1" dirty="0">
              <a:solidFill>
                <a:srgbClr val="000000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endParaRPr lang="it-IT" sz="1200" b="1" dirty="0">
              <a:solidFill>
                <a:srgbClr val="000000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endParaRPr lang="it-IT" sz="1200" b="1" dirty="0">
              <a:solidFill>
                <a:srgbClr val="000000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3" name="Rettangolo arrotondato 52"/>
          <p:cNvSpPr>
            <a:spLocks noChangeArrowheads="1"/>
          </p:cNvSpPr>
          <p:nvPr/>
        </p:nvSpPr>
        <p:spPr bwMode="auto">
          <a:xfrm>
            <a:off x="928662" y="4786322"/>
            <a:ext cx="1000132" cy="857256"/>
          </a:xfrm>
          <a:prstGeom prst="roundRect">
            <a:avLst>
              <a:gd name="adj" fmla="val 16667"/>
            </a:avLst>
          </a:prstGeom>
          <a:solidFill>
            <a:srgbClr val="CC99FF"/>
          </a:solidFill>
          <a:ln w="25400">
            <a:noFill/>
            <a:round/>
            <a:headEnd/>
            <a:tailEnd/>
          </a:ln>
          <a:effectLst>
            <a:outerShdw blurRad="63500" dist="38100" dir="2700000" algn="tl" rotWithShape="0">
              <a:srgbClr val="000000">
                <a:alpha val="39999"/>
              </a:srgbClr>
            </a:outerShdw>
          </a:effectLst>
        </p:spPr>
        <p:txBody>
          <a:bodyPr lIns="56675" tIns="28337" rIns="56675" bIns="28337" anchor="ctr"/>
          <a:lstStyle/>
          <a:p>
            <a:pPr algn="ctr">
              <a:defRPr/>
            </a:pPr>
            <a:endParaRPr lang="it-IT" sz="1050" b="1" dirty="0">
              <a:solidFill>
                <a:srgbClr val="000000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endParaRPr lang="it-IT" sz="1050" b="1" dirty="0">
              <a:solidFill>
                <a:srgbClr val="000000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endParaRPr lang="it-IT" sz="1050" b="1" dirty="0" smtClean="0">
              <a:solidFill>
                <a:srgbClr val="000000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r>
              <a:rPr lang="it-IT" sz="1050" b="1" dirty="0" smtClean="0">
                <a:solidFill>
                  <a:srgbClr val="000000"/>
                </a:solidFill>
                <a:latin typeface="Helvetica" charset="0"/>
                <a:ea typeface="ＭＳ Ｐゴシック" charset="0"/>
                <a:cs typeface="ＭＳ Ｐゴシック" charset="0"/>
              </a:rPr>
              <a:t>JUDO </a:t>
            </a:r>
          </a:p>
          <a:p>
            <a:pPr algn="ctr">
              <a:defRPr/>
            </a:pPr>
            <a:r>
              <a:rPr lang="it-IT" sz="1050" b="1" dirty="0" smtClean="0">
                <a:solidFill>
                  <a:srgbClr val="000000"/>
                </a:solidFill>
                <a:latin typeface="Helvetica" charset="0"/>
                <a:ea typeface="ＭＳ Ｐゴシック" charset="0"/>
                <a:cs typeface="ＭＳ Ｐゴシック" charset="0"/>
              </a:rPr>
              <a:t>JU JITSU</a:t>
            </a:r>
          </a:p>
          <a:p>
            <a:pPr algn="ctr">
              <a:defRPr/>
            </a:pPr>
            <a:r>
              <a:rPr lang="it-IT" sz="1050" b="1" dirty="0" err="1" smtClean="0">
                <a:solidFill>
                  <a:srgbClr val="000000"/>
                </a:solidFill>
                <a:latin typeface="Helvetica" charset="0"/>
                <a:ea typeface="ＭＳ Ｐゴシック" charset="0"/>
                <a:cs typeface="ＭＳ Ｐゴシック" charset="0"/>
              </a:rPr>
              <a:t>Pre-agonisti</a:t>
            </a:r>
            <a:endParaRPr lang="it-IT" sz="1050" b="1" dirty="0" smtClean="0">
              <a:solidFill>
                <a:srgbClr val="000000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r>
              <a:rPr lang="it-IT" sz="1050" b="1" i="1" u="sng" dirty="0" smtClean="0">
                <a:solidFill>
                  <a:srgbClr val="000000"/>
                </a:solidFill>
                <a:latin typeface="Helvetica" charset="0"/>
                <a:ea typeface="ＭＳ Ｐゴシック" charset="0"/>
                <a:cs typeface="ＭＳ Ｐゴシック" charset="0"/>
              </a:rPr>
              <a:t>Palestra</a:t>
            </a:r>
            <a:r>
              <a:rPr lang="it-IT" sz="1050" b="1" dirty="0" smtClean="0">
                <a:solidFill>
                  <a:srgbClr val="000000"/>
                </a:solidFill>
                <a:latin typeface="Helvetica" charset="0"/>
                <a:ea typeface="ＭＳ Ｐゴシック" charset="0"/>
                <a:cs typeface="ＭＳ Ｐゴシック" charset="0"/>
              </a:rPr>
              <a:t>	</a:t>
            </a:r>
            <a:endParaRPr lang="it-IT" sz="1050" b="1" dirty="0">
              <a:solidFill>
                <a:srgbClr val="000000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endParaRPr lang="it-IT" sz="1050" b="1" dirty="0">
              <a:solidFill>
                <a:srgbClr val="000000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endParaRPr lang="it-IT" sz="1050" b="1" dirty="0">
              <a:solidFill>
                <a:srgbClr val="000000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endParaRPr lang="it-IT" sz="1050" b="1" dirty="0">
              <a:solidFill>
                <a:srgbClr val="000000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4" name="Rettangolo arrotondato 53"/>
          <p:cNvSpPr>
            <a:spLocks noChangeArrowheads="1"/>
          </p:cNvSpPr>
          <p:nvPr/>
        </p:nvSpPr>
        <p:spPr bwMode="auto">
          <a:xfrm>
            <a:off x="3438524" y="3000372"/>
            <a:ext cx="1062038" cy="785818"/>
          </a:xfrm>
          <a:prstGeom prst="roundRect">
            <a:avLst>
              <a:gd name="adj" fmla="val 16667"/>
            </a:avLst>
          </a:prstGeom>
          <a:solidFill>
            <a:srgbClr val="CC99FF"/>
          </a:solidFill>
          <a:ln w="25400">
            <a:noFill/>
            <a:round/>
            <a:headEnd/>
            <a:tailEnd/>
          </a:ln>
          <a:effectLst>
            <a:outerShdw blurRad="63500" dist="38100" dir="2700000" algn="tl" rotWithShape="0">
              <a:srgbClr val="000000">
                <a:alpha val="39999"/>
              </a:srgbClr>
            </a:outerShdw>
          </a:effectLst>
        </p:spPr>
        <p:txBody>
          <a:bodyPr lIns="56675" tIns="28337" rIns="56675" bIns="28337" anchor="ctr"/>
          <a:lstStyle/>
          <a:p>
            <a:pPr algn="ctr">
              <a:defRPr/>
            </a:pPr>
            <a:endParaRPr lang="it-IT" sz="1200" b="1" dirty="0">
              <a:solidFill>
                <a:srgbClr val="000000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endParaRPr lang="it-IT" sz="1200" b="1" dirty="0">
              <a:solidFill>
                <a:srgbClr val="000000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endParaRPr lang="it-IT" sz="1200" b="1" dirty="0" smtClean="0">
              <a:solidFill>
                <a:srgbClr val="000000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r>
              <a:rPr lang="it-IT" sz="1100" b="1" dirty="0" smtClean="0">
                <a:solidFill>
                  <a:srgbClr val="000000"/>
                </a:solidFill>
                <a:latin typeface="Helvetica" charset="0"/>
                <a:ea typeface="ＭＳ Ｐゴシック" charset="0"/>
                <a:cs typeface="ＭＳ Ｐゴシック" charset="0"/>
              </a:rPr>
              <a:t>Avviamento al JUDO</a:t>
            </a:r>
          </a:p>
          <a:p>
            <a:pPr algn="ctr">
              <a:defRPr/>
            </a:pPr>
            <a:r>
              <a:rPr lang="it-IT" sz="1100" b="1" i="1" u="sng" dirty="0" smtClean="0">
                <a:solidFill>
                  <a:srgbClr val="000000"/>
                </a:solidFill>
                <a:latin typeface="Helvetica" charset="0"/>
                <a:ea typeface="ＭＳ Ｐゴシック" charset="0"/>
                <a:cs typeface="ＭＳ Ｐゴシック" charset="0"/>
              </a:rPr>
              <a:t>Palestra</a:t>
            </a:r>
            <a:r>
              <a:rPr lang="it-IT" sz="1200" b="1" dirty="0" smtClean="0">
                <a:solidFill>
                  <a:srgbClr val="000000"/>
                </a:solidFill>
                <a:latin typeface="Helvetica" charset="0"/>
                <a:ea typeface="ＭＳ Ｐゴシック" charset="0"/>
                <a:cs typeface="ＭＳ Ｐゴシック" charset="0"/>
              </a:rPr>
              <a:t>	</a:t>
            </a:r>
            <a:endParaRPr lang="it-IT" sz="1200" b="1" dirty="0">
              <a:solidFill>
                <a:srgbClr val="000000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endParaRPr lang="it-IT" sz="1200" b="1" dirty="0">
              <a:solidFill>
                <a:srgbClr val="000000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endParaRPr lang="it-IT" sz="1200" b="1" dirty="0">
              <a:solidFill>
                <a:srgbClr val="000000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endParaRPr lang="it-IT" sz="1200" b="1" dirty="0">
              <a:solidFill>
                <a:srgbClr val="000000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5" name="Rettangolo arrotondato 54"/>
          <p:cNvSpPr>
            <a:spLocks noChangeArrowheads="1"/>
          </p:cNvSpPr>
          <p:nvPr/>
        </p:nvSpPr>
        <p:spPr bwMode="auto">
          <a:xfrm>
            <a:off x="3438524" y="3929066"/>
            <a:ext cx="1062038" cy="714380"/>
          </a:xfrm>
          <a:prstGeom prst="roundRect">
            <a:avLst>
              <a:gd name="adj" fmla="val 16667"/>
            </a:avLst>
          </a:prstGeom>
          <a:solidFill>
            <a:srgbClr val="CC99FF"/>
          </a:solidFill>
          <a:ln w="25400">
            <a:noFill/>
            <a:round/>
            <a:headEnd/>
            <a:tailEnd/>
          </a:ln>
          <a:effectLst>
            <a:outerShdw blurRad="63500" dist="38100" dir="2700000" algn="tl" rotWithShape="0">
              <a:srgbClr val="000000">
                <a:alpha val="39999"/>
              </a:srgbClr>
            </a:outerShdw>
          </a:effectLst>
        </p:spPr>
        <p:txBody>
          <a:bodyPr lIns="56675" tIns="28337" rIns="56675" bIns="28337" anchor="ctr"/>
          <a:lstStyle/>
          <a:p>
            <a:pPr algn="ctr">
              <a:defRPr/>
            </a:pPr>
            <a:endParaRPr lang="it-IT" sz="1200" b="1" dirty="0">
              <a:solidFill>
                <a:srgbClr val="000000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endParaRPr lang="it-IT" sz="1200" b="1" dirty="0">
              <a:solidFill>
                <a:srgbClr val="000000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endParaRPr lang="it-IT" sz="1200" b="1" dirty="0" smtClean="0">
              <a:solidFill>
                <a:srgbClr val="000000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r>
              <a:rPr lang="it-IT" sz="1200" b="1" dirty="0" smtClean="0">
                <a:solidFill>
                  <a:srgbClr val="000000"/>
                </a:solidFill>
                <a:latin typeface="Helvetica" charset="0"/>
                <a:ea typeface="ＭＳ Ｐゴシック" charset="0"/>
                <a:cs typeface="ＭＳ Ｐゴシック" charset="0"/>
              </a:rPr>
              <a:t>JUDO</a:t>
            </a:r>
          </a:p>
          <a:p>
            <a:pPr algn="ctr">
              <a:defRPr/>
            </a:pPr>
            <a:r>
              <a:rPr lang="it-IT" sz="1200" b="1" dirty="0" smtClean="0">
                <a:solidFill>
                  <a:srgbClr val="000000"/>
                </a:solidFill>
                <a:latin typeface="Helvetica" charset="0"/>
                <a:ea typeface="ＭＳ Ｐゴシック" charset="0"/>
                <a:cs typeface="ＭＳ Ｐゴシック" charset="0"/>
              </a:rPr>
              <a:t>6-8 anni</a:t>
            </a:r>
          </a:p>
          <a:p>
            <a:pPr algn="ctr">
              <a:defRPr/>
            </a:pPr>
            <a:r>
              <a:rPr lang="it-IT" sz="1200" b="1" i="1" u="sng" dirty="0" smtClean="0">
                <a:solidFill>
                  <a:srgbClr val="000000"/>
                </a:solidFill>
                <a:latin typeface="Helvetica" charset="0"/>
                <a:ea typeface="ＭＳ Ｐゴシック" charset="0"/>
                <a:cs typeface="ＭＳ Ｐゴシック" charset="0"/>
              </a:rPr>
              <a:t>Palestra</a:t>
            </a:r>
          </a:p>
          <a:p>
            <a:pPr algn="ctr">
              <a:defRPr/>
            </a:pPr>
            <a:r>
              <a:rPr lang="it-IT" sz="1200" b="1" dirty="0" smtClean="0">
                <a:solidFill>
                  <a:srgbClr val="000000"/>
                </a:solidFill>
                <a:latin typeface="Helvetica" charset="0"/>
                <a:ea typeface="ＭＳ Ｐゴシック" charset="0"/>
                <a:cs typeface="ＭＳ Ｐゴシック" charset="0"/>
              </a:rPr>
              <a:t>	</a:t>
            </a:r>
            <a:endParaRPr lang="it-IT" sz="1200" b="1" dirty="0">
              <a:solidFill>
                <a:srgbClr val="000000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endParaRPr lang="it-IT" sz="1200" b="1" dirty="0">
              <a:solidFill>
                <a:srgbClr val="000000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endParaRPr lang="it-IT" sz="1200" b="1" dirty="0">
              <a:solidFill>
                <a:srgbClr val="000000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endParaRPr lang="it-IT" sz="1200" b="1" dirty="0">
              <a:solidFill>
                <a:srgbClr val="000000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6" name="Rettangolo arrotondato 55"/>
          <p:cNvSpPr>
            <a:spLocks noChangeArrowheads="1"/>
          </p:cNvSpPr>
          <p:nvPr/>
        </p:nvSpPr>
        <p:spPr bwMode="auto">
          <a:xfrm>
            <a:off x="3500430" y="4786322"/>
            <a:ext cx="1000132" cy="857256"/>
          </a:xfrm>
          <a:prstGeom prst="roundRect">
            <a:avLst>
              <a:gd name="adj" fmla="val 16667"/>
            </a:avLst>
          </a:prstGeom>
          <a:solidFill>
            <a:srgbClr val="CC99FF"/>
          </a:solidFill>
          <a:ln w="25400">
            <a:noFill/>
            <a:round/>
            <a:headEnd/>
            <a:tailEnd/>
          </a:ln>
          <a:effectLst>
            <a:outerShdw blurRad="63500" dist="38100" dir="2700000" algn="tl" rotWithShape="0">
              <a:srgbClr val="000000">
                <a:alpha val="39999"/>
              </a:srgbClr>
            </a:outerShdw>
          </a:effectLst>
        </p:spPr>
        <p:txBody>
          <a:bodyPr lIns="56675" tIns="28337" rIns="56675" bIns="28337" anchor="ctr"/>
          <a:lstStyle/>
          <a:p>
            <a:pPr algn="ctr">
              <a:defRPr/>
            </a:pPr>
            <a:endParaRPr lang="it-IT" sz="1050" b="1" dirty="0">
              <a:solidFill>
                <a:srgbClr val="000000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endParaRPr lang="it-IT" sz="1050" b="1" dirty="0">
              <a:solidFill>
                <a:srgbClr val="000000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endParaRPr lang="it-IT" sz="1050" b="1" dirty="0" smtClean="0">
              <a:solidFill>
                <a:srgbClr val="000000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r>
              <a:rPr lang="it-IT" sz="1050" b="1" dirty="0" smtClean="0">
                <a:solidFill>
                  <a:srgbClr val="000000"/>
                </a:solidFill>
                <a:latin typeface="Helvetica" charset="0"/>
                <a:ea typeface="ＭＳ Ｐゴシック" charset="0"/>
                <a:cs typeface="ＭＳ Ｐゴシック" charset="0"/>
              </a:rPr>
              <a:t>JUDO </a:t>
            </a:r>
          </a:p>
          <a:p>
            <a:pPr algn="ctr">
              <a:defRPr/>
            </a:pPr>
            <a:r>
              <a:rPr lang="it-IT" sz="1050" b="1" dirty="0" smtClean="0">
                <a:solidFill>
                  <a:srgbClr val="000000"/>
                </a:solidFill>
                <a:latin typeface="Helvetica" charset="0"/>
                <a:ea typeface="ＭＳ Ｐゴシック" charset="0"/>
                <a:cs typeface="ＭＳ Ｐゴシック" charset="0"/>
              </a:rPr>
              <a:t>JU JITSU</a:t>
            </a:r>
          </a:p>
          <a:p>
            <a:pPr algn="ctr">
              <a:defRPr/>
            </a:pPr>
            <a:r>
              <a:rPr lang="it-IT" sz="1050" b="1" dirty="0" err="1" smtClean="0">
                <a:solidFill>
                  <a:srgbClr val="000000"/>
                </a:solidFill>
                <a:latin typeface="Helvetica" charset="0"/>
                <a:ea typeface="ＭＳ Ｐゴシック" charset="0"/>
                <a:cs typeface="ＭＳ Ｐゴシック" charset="0"/>
              </a:rPr>
              <a:t>Pre-agonisti</a:t>
            </a:r>
            <a:endParaRPr lang="it-IT" sz="1050" b="1" dirty="0" smtClean="0">
              <a:solidFill>
                <a:srgbClr val="000000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r>
              <a:rPr lang="it-IT" sz="1050" b="1" i="1" u="sng" dirty="0" smtClean="0">
                <a:solidFill>
                  <a:srgbClr val="000000"/>
                </a:solidFill>
                <a:latin typeface="Helvetica" charset="0"/>
                <a:ea typeface="ＭＳ Ｐゴシック" charset="0"/>
                <a:cs typeface="ＭＳ Ｐゴシック" charset="0"/>
              </a:rPr>
              <a:t>Palestra</a:t>
            </a:r>
            <a:r>
              <a:rPr lang="it-IT" sz="1050" b="1" dirty="0" smtClean="0">
                <a:solidFill>
                  <a:srgbClr val="000000"/>
                </a:solidFill>
                <a:latin typeface="Helvetica" charset="0"/>
                <a:ea typeface="ＭＳ Ｐゴシック" charset="0"/>
                <a:cs typeface="ＭＳ Ｐゴシック" charset="0"/>
              </a:rPr>
              <a:t>	</a:t>
            </a:r>
            <a:endParaRPr lang="it-IT" sz="1050" b="1" dirty="0">
              <a:solidFill>
                <a:srgbClr val="000000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endParaRPr lang="it-IT" sz="1050" b="1" dirty="0">
              <a:solidFill>
                <a:srgbClr val="000000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endParaRPr lang="it-IT" sz="1050" b="1" dirty="0">
              <a:solidFill>
                <a:srgbClr val="000000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endParaRPr lang="it-IT" sz="1050" b="1" dirty="0">
              <a:solidFill>
                <a:srgbClr val="000000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57" name="Picture 2" descr="C:\Users\dcali\Desktop\Nuova cartella\NSA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3438" y="5633390"/>
            <a:ext cx="857256" cy="1224610"/>
          </a:xfrm>
          <a:prstGeom prst="rect">
            <a:avLst/>
          </a:prstGeom>
          <a:noFill/>
        </p:spPr>
      </p:pic>
      <p:sp>
        <p:nvSpPr>
          <p:cNvPr id="58" name="Rettangolo arrotondato 57"/>
          <p:cNvSpPr>
            <a:spLocks noChangeArrowheads="1"/>
          </p:cNvSpPr>
          <p:nvPr/>
        </p:nvSpPr>
        <p:spPr bwMode="auto">
          <a:xfrm>
            <a:off x="7429520" y="785794"/>
            <a:ext cx="1031875" cy="317500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w="25400">
            <a:noFill/>
            <a:round/>
            <a:headEnd/>
            <a:tailEnd/>
          </a:ln>
          <a:effectLst>
            <a:outerShdw blurRad="63500" dist="101600" dir="2700000" algn="tl" rotWithShape="0">
              <a:srgbClr val="000000">
                <a:alpha val="25000"/>
              </a:srgbClr>
            </a:outerShdw>
          </a:effectLst>
        </p:spPr>
        <p:txBody>
          <a:bodyPr lIns="56675" tIns="28337" rIns="56675" bIns="28337" anchor="ctr"/>
          <a:lstStyle/>
          <a:p>
            <a:pPr algn="ctr">
              <a:defRPr/>
            </a:pPr>
            <a:r>
              <a:rPr lang="it-IT" sz="1200" b="1" dirty="0" smtClean="0">
                <a:latin typeface="Helvetica" charset="0"/>
                <a:ea typeface="ＭＳ Ｐゴシック" charset="0"/>
                <a:cs typeface="ＭＳ Ｐゴシック" charset="0"/>
              </a:rPr>
              <a:t>SABATO  </a:t>
            </a:r>
            <a:endParaRPr lang="it-IT" sz="1200" b="1" dirty="0"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9" name="Rettangolo arrotondato 58"/>
          <p:cNvSpPr>
            <a:spLocks noChangeArrowheads="1"/>
          </p:cNvSpPr>
          <p:nvPr/>
        </p:nvSpPr>
        <p:spPr bwMode="auto">
          <a:xfrm>
            <a:off x="7400971" y="1428736"/>
            <a:ext cx="1028681" cy="1428760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56675" tIns="28337" rIns="56675" bIns="28337" anchor="ctr"/>
          <a:lstStyle/>
          <a:p>
            <a:pPr algn="ctr">
              <a:defRPr/>
            </a:pPr>
            <a:endParaRPr lang="it-IT" sz="1200" b="1" dirty="0">
              <a:solidFill>
                <a:srgbClr val="FFFFFF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endParaRPr lang="it-IT" sz="1200" b="1" dirty="0">
              <a:solidFill>
                <a:srgbClr val="FFFFFF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endParaRPr lang="it-IT" sz="1200" b="1" dirty="0" smtClean="0">
              <a:solidFill>
                <a:srgbClr val="FFFFFF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r>
              <a:rPr lang="it-IT" sz="1200" b="1" dirty="0" smtClean="0">
                <a:solidFill>
                  <a:srgbClr val="FF0000"/>
                </a:solidFill>
                <a:latin typeface="Helvetica" charset="0"/>
                <a:ea typeface="ＭＳ Ｐゴシック" charset="0"/>
                <a:cs typeface="ＭＳ Ｐゴシック" charset="0"/>
              </a:rPr>
              <a:t>ORE 10.00/13.00</a:t>
            </a:r>
          </a:p>
          <a:p>
            <a:pPr algn="ctr">
              <a:defRPr/>
            </a:pPr>
            <a:r>
              <a:rPr lang="it-IT" sz="1200" b="1" dirty="0" smtClean="0">
                <a:solidFill>
                  <a:srgbClr val="FF0000"/>
                </a:solidFill>
                <a:latin typeface="Helvetica" charset="0"/>
                <a:ea typeface="ＭＳ Ｐゴシック" charset="0"/>
                <a:cs typeface="ＭＳ Ｐゴシック" charset="0"/>
              </a:rPr>
              <a:t>Ginnastica Ritmica Elite con danza Classica</a:t>
            </a:r>
            <a:endParaRPr lang="it-IT" sz="1200" b="1" dirty="0">
              <a:solidFill>
                <a:srgbClr val="FF0000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endParaRPr lang="it-IT" sz="1200" b="1" dirty="0">
              <a:solidFill>
                <a:srgbClr val="FFFFFF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endParaRPr lang="it-IT" sz="1200" b="1" dirty="0">
              <a:solidFill>
                <a:srgbClr val="FFFFFF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endParaRPr lang="it-IT" sz="1200" b="1" dirty="0">
              <a:solidFill>
                <a:srgbClr val="FFFFFF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0" name="Rettangolo arrotondato 59"/>
          <p:cNvSpPr>
            <a:spLocks noChangeArrowheads="1"/>
          </p:cNvSpPr>
          <p:nvPr/>
        </p:nvSpPr>
        <p:spPr bwMode="auto">
          <a:xfrm>
            <a:off x="3500430" y="5715016"/>
            <a:ext cx="1000132" cy="1000132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56675" tIns="28337" rIns="56675" bIns="28337" anchor="ctr"/>
          <a:lstStyle/>
          <a:p>
            <a:pPr algn="ctr">
              <a:defRPr/>
            </a:pPr>
            <a:endParaRPr lang="it-IT" sz="1050" b="1" dirty="0">
              <a:solidFill>
                <a:srgbClr val="000000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endParaRPr lang="it-IT" sz="1050" b="1" dirty="0">
              <a:solidFill>
                <a:srgbClr val="000000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endParaRPr lang="it-IT" sz="1050" b="1" dirty="0" smtClean="0">
              <a:solidFill>
                <a:srgbClr val="000000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r>
              <a:rPr lang="it-IT" sz="1000" b="1" dirty="0" smtClean="0">
                <a:solidFill>
                  <a:srgbClr val="000000"/>
                </a:solidFill>
                <a:latin typeface="Helvetica" charset="0"/>
                <a:ea typeface="ＭＳ Ｐゴシック" charset="0"/>
                <a:cs typeface="ＭＳ Ｐゴシック" charset="0"/>
              </a:rPr>
              <a:t>TEATRO MATERNA</a:t>
            </a:r>
          </a:p>
          <a:p>
            <a:pPr algn="ctr">
              <a:defRPr/>
            </a:pPr>
            <a:r>
              <a:rPr lang="it-IT" sz="1000" b="1" dirty="0" smtClean="0">
                <a:solidFill>
                  <a:srgbClr val="000000"/>
                </a:solidFill>
                <a:latin typeface="Helvetica" charset="0"/>
                <a:ea typeface="ＭＳ Ｐゴシック" charset="0"/>
                <a:cs typeface="ＭＳ Ｐゴシック" charset="0"/>
              </a:rPr>
              <a:t>3/5 anni</a:t>
            </a:r>
          </a:p>
          <a:p>
            <a:pPr algn="ctr">
              <a:defRPr/>
            </a:pPr>
            <a:r>
              <a:rPr lang="it-IT" sz="1000" b="1" i="1" u="sng" dirty="0" smtClean="0">
                <a:solidFill>
                  <a:srgbClr val="000000"/>
                </a:solidFill>
                <a:latin typeface="Helvetica" charset="0"/>
                <a:ea typeface="ＭＳ Ｐゴシック" charset="0"/>
                <a:cs typeface="ＭＳ Ｐゴシック" charset="0"/>
              </a:rPr>
              <a:t>AULA TEATRO</a:t>
            </a:r>
            <a:r>
              <a:rPr lang="it-IT" sz="1050" b="1" dirty="0" smtClean="0">
                <a:solidFill>
                  <a:srgbClr val="000000"/>
                </a:solidFill>
                <a:latin typeface="Helvetica" charset="0"/>
                <a:ea typeface="ＭＳ Ｐゴシック" charset="0"/>
                <a:cs typeface="ＭＳ Ｐゴシック" charset="0"/>
              </a:rPr>
              <a:t>	</a:t>
            </a:r>
            <a:endParaRPr lang="it-IT" sz="1050" b="1" dirty="0">
              <a:solidFill>
                <a:srgbClr val="000000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endParaRPr lang="it-IT" sz="1050" b="1" dirty="0">
              <a:solidFill>
                <a:srgbClr val="000000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endParaRPr lang="it-IT" sz="1050" b="1" dirty="0">
              <a:solidFill>
                <a:srgbClr val="000000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endParaRPr lang="it-IT" sz="1050" b="1" dirty="0">
              <a:solidFill>
                <a:srgbClr val="000000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1" name="Rettangolo arrotondato 60"/>
          <p:cNvSpPr>
            <a:spLocks noChangeArrowheads="1"/>
          </p:cNvSpPr>
          <p:nvPr/>
        </p:nvSpPr>
        <p:spPr bwMode="auto">
          <a:xfrm>
            <a:off x="938194" y="5857892"/>
            <a:ext cx="1062038" cy="785818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56675" tIns="28337" rIns="56675" bIns="28337" anchor="ctr"/>
          <a:lstStyle/>
          <a:p>
            <a:pPr algn="ctr">
              <a:defRPr/>
            </a:pPr>
            <a:endParaRPr lang="it-IT" sz="1200" b="1" dirty="0">
              <a:solidFill>
                <a:srgbClr val="000000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endParaRPr lang="it-IT" sz="1200" b="1" dirty="0">
              <a:solidFill>
                <a:srgbClr val="000000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endParaRPr lang="it-IT" sz="1200" b="1" dirty="0" smtClean="0">
              <a:solidFill>
                <a:srgbClr val="000000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r>
              <a:rPr lang="it-IT" sz="1100" b="1" dirty="0" smtClean="0">
                <a:solidFill>
                  <a:srgbClr val="000000"/>
                </a:solidFill>
                <a:latin typeface="Helvetica" charset="0"/>
                <a:ea typeface="ＭＳ Ｐゴシック" charset="0"/>
                <a:cs typeface="ＭＳ Ｐゴシック" charset="0"/>
              </a:rPr>
              <a:t>Gioco Danza</a:t>
            </a:r>
          </a:p>
          <a:p>
            <a:pPr algn="ctr">
              <a:defRPr/>
            </a:pPr>
            <a:r>
              <a:rPr lang="it-IT" sz="1100" b="1" dirty="0" smtClean="0">
                <a:solidFill>
                  <a:srgbClr val="000000"/>
                </a:solidFill>
                <a:latin typeface="Helvetica" charset="0"/>
                <a:ea typeface="ＭＳ Ｐゴシック" charset="0"/>
                <a:cs typeface="ＭＳ Ｐゴシック" charset="0"/>
              </a:rPr>
              <a:t>3 anni</a:t>
            </a:r>
          </a:p>
          <a:p>
            <a:pPr algn="ctr">
              <a:defRPr/>
            </a:pPr>
            <a:r>
              <a:rPr lang="it-IT" sz="1100" b="1" i="1" u="sng" dirty="0" smtClean="0">
                <a:solidFill>
                  <a:srgbClr val="000000"/>
                </a:solidFill>
                <a:latin typeface="Helvetica" charset="0"/>
                <a:ea typeface="ＭＳ Ｐゴシック" charset="0"/>
                <a:cs typeface="ＭＳ Ｐゴシック" charset="0"/>
              </a:rPr>
              <a:t>Aula Morbida</a:t>
            </a:r>
            <a:r>
              <a:rPr lang="it-IT" sz="1200" b="1" i="1" dirty="0" smtClean="0">
                <a:solidFill>
                  <a:srgbClr val="000000"/>
                </a:solidFill>
                <a:latin typeface="Helvetica" charset="0"/>
                <a:ea typeface="ＭＳ Ｐゴシック" charset="0"/>
                <a:cs typeface="ＭＳ Ｐゴシック" charset="0"/>
              </a:rPr>
              <a:t>	</a:t>
            </a:r>
            <a:endParaRPr lang="it-IT" sz="1200" b="1" i="1" dirty="0">
              <a:solidFill>
                <a:srgbClr val="000000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endParaRPr lang="it-IT" sz="1200" b="1" dirty="0">
              <a:solidFill>
                <a:srgbClr val="000000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endParaRPr lang="it-IT" sz="1200" b="1" dirty="0">
              <a:solidFill>
                <a:srgbClr val="000000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endParaRPr lang="it-IT" sz="1200" b="1" dirty="0">
              <a:solidFill>
                <a:srgbClr val="000000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2" name="Rettangolo arrotondato 61"/>
          <p:cNvSpPr>
            <a:spLocks noChangeArrowheads="1"/>
          </p:cNvSpPr>
          <p:nvPr/>
        </p:nvSpPr>
        <p:spPr bwMode="auto">
          <a:xfrm>
            <a:off x="6072198" y="3929066"/>
            <a:ext cx="1428760" cy="785818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56675" tIns="28337" rIns="56675" bIns="28337" anchor="ctr"/>
          <a:lstStyle/>
          <a:p>
            <a:pPr algn="ctr">
              <a:defRPr/>
            </a:pPr>
            <a:endParaRPr lang="it-IT" sz="1200" b="1" dirty="0">
              <a:solidFill>
                <a:schemeClr val="tx1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r>
              <a:rPr lang="it-IT" sz="1200" b="1" dirty="0" smtClean="0">
                <a:solidFill>
                  <a:schemeClr val="tx1"/>
                </a:solidFill>
                <a:latin typeface="Helvetica" charset="0"/>
                <a:ea typeface="ＭＳ Ｐゴシック" charset="0"/>
                <a:cs typeface="ＭＳ Ｐゴシック" charset="0"/>
              </a:rPr>
              <a:t>Ritmica</a:t>
            </a:r>
            <a:endParaRPr lang="it-IT" sz="1200" b="1" dirty="0">
              <a:solidFill>
                <a:schemeClr val="tx1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r>
              <a:rPr lang="it-IT" sz="1200" b="1" dirty="0" smtClean="0">
                <a:solidFill>
                  <a:schemeClr val="tx1"/>
                </a:solidFill>
                <a:latin typeface="Helvetica" charset="0"/>
                <a:ea typeface="ＭＳ Ｐゴシック" charset="0"/>
                <a:cs typeface="ＭＳ Ｐゴシック" charset="0"/>
              </a:rPr>
              <a:t>Turno materna</a:t>
            </a:r>
          </a:p>
          <a:p>
            <a:pPr algn="ctr">
              <a:defRPr/>
            </a:pPr>
            <a:r>
              <a:rPr lang="it-IT" sz="1200" b="1" i="1" u="sng" dirty="0" smtClean="0">
                <a:solidFill>
                  <a:schemeClr val="tx1"/>
                </a:solidFill>
                <a:latin typeface="Helvetica" charset="0"/>
                <a:ea typeface="ＭＳ Ｐゴシック" charset="0"/>
                <a:cs typeface="ＭＳ Ｐゴシック" charset="0"/>
              </a:rPr>
              <a:t>AULA TEATRO</a:t>
            </a:r>
            <a:endParaRPr lang="it-IT" sz="1200" b="1" i="1" u="sng" dirty="0">
              <a:solidFill>
                <a:schemeClr val="tx1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endParaRPr lang="it-IT" sz="1200" b="1" dirty="0">
              <a:solidFill>
                <a:schemeClr val="bg1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3" name="Rettangolo arrotondato 62"/>
          <p:cNvSpPr>
            <a:spLocks noChangeArrowheads="1"/>
          </p:cNvSpPr>
          <p:nvPr/>
        </p:nvSpPr>
        <p:spPr bwMode="auto">
          <a:xfrm>
            <a:off x="938194" y="3000372"/>
            <a:ext cx="1062038" cy="785818"/>
          </a:xfrm>
          <a:prstGeom prst="roundRect">
            <a:avLst>
              <a:gd name="adj" fmla="val 16667"/>
            </a:avLst>
          </a:prstGeom>
          <a:solidFill>
            <a:srgbClr val="CC99FF"/>
          </a:solidFill>
          <a:ln w="25400">
            <a:noFill/>
            <a:round/>
            <a:headEnd/>
            <a:tailEnd/>
          </a:ln>
          <a:effectLst>
            <a:outerShdw blurRad="63500" dist="38100" dir="2700000" algn="tl" rotWithShape="0">
              <a:srgbClr val="000000">
                <a:alpha val="39999"/>
              </a:srgbClr>
            </a:outerShdw>
          </a:effectLst>
        </p:spPr>
        <p:txBody>
          <a:bodyPr lIns="56675" tIns="28337" rIns="56675" bIns="28337" anchor="ctr"/>
          <a:lstStyle/>
          <a:p>
            <a:pPr algn="ctr">
              <a:defRPr/>
            </a:pPr>
            <a:endParaRPr lang="it-IT" sz="1200" b="1" dirty="0">
              <a:solidFill>
                <a:srgbClr val="000000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endParaRPr lang="it-IT" sz="1200" b="1" dirty="0">
              <a:solidFill>
                <a:srgbClr val="000000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endParaRPr lang="it-IT" sz="1200" b="1" dirty="0" smtClean="0">
              <a:solidFill>
                <a:srgbClr val="000000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r>
              <a:rPr lang="it-IT" sz="1100" b="1" dirty="0" smtClean="0">
                <a:solidFill>
                  <a:srgbClr val="000000"/>
                </a:solidFill>
                <a:latin typeface="Helvetica" charset="0"/>
                <a:ea typeface="ＭＳ Ｐゴシック" charset="0"/>
                <a:cs typeface="ＭＳ Ｐゴシック" charset="0"/>
              </a:rPr>
              <a:t>Avviamento al JUDO</a:t>
            </a:r>
          </a:p>
          <a:p>
            <a:pPr algn="ctr">
              <a:defRPr/>
            </a:pPr>
            <a:r>
              <a:rPr lang="it-IT" sz="1100" b="1" i="1" u="sng" dirty="0" smtClean="0">
                <a:solidFill>
                  <a:srgbClr val="000000"/>
                </a:solidFill>
                <a:latin typeface="Helvetica" charset="0"/>
                <a:ea typeface="ＭＳ Ｐゴシック" charset="0"/>
                <a:cs typeface="ＭＳ Ｐゴシック" charset="0"/>
              </a:rPr>
              <a:t>Palestra</a:t>
            </a:r>
            <a:r>
              <a:rPr lang="it-IT" sz="1200" b="1" dirty="0" smtClean="0">
                <a:solidFill>
                  <a:srgbClr val="000000"/>
                </a:solidFill>
                <a:latin typeface="Helvetica" charset="0"/>
                <a:ea typeface="ＭＳ Ｐゴシック" charset="0"/>
                <a:cs typeface="ＭＳ Ｐゴシック" charset="0"/>
              </a:rPr>
              <a:t>	</a:t>
            </a:r>
            <a:endParaRPr lang="it-IT" sz="1200" b="1" dirty="0">
              <a:solidFill>
                <a:srgbClr val="000000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endParaRPr lang="it-IT" sz="1200" b="1" dirty="0">
              <a:solidFill>
                <a:srgbClr val="000000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endParaRPr lang="it-IT" sz="1200" b="1" dirty="0">
              <a:solidFill>
                <a:srgbClr val="000000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endParaRPr lang="it-IT" sz="1200" b="1" dirty="0">
              <a:solidFill>
                <a:srgbClr val="000000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Brezza">
      <a:dk1>
        <a:sysClr val="windowText" lastClr="000000"/>
      </a:dk1>
      <a:lt1>
        <a:sysClr val="window" lastClr="FFFFFF"/>
      </a:lt1>
      <a:dk2>
        <a:srgbClr val="09213B"/>
      </a:dk2>
      <a:lt2>
        <a:srgbClr val="D5EDF4"/>
      </a:lt2>
      <a:accent1>
        <a:srgbClr val="2C7C9F"/>
      </a:accent1>
      <a:accent2>
        <a:srgbClr val="244A58"/>
      </a:accent2>
      <a:accent3>
        <a:srgbClr val="E2751D"/>
      </a:accent3>
      <a:accent4>
        <a:srgbClr val="FFB400"/>
      </a:accent4>
      <a:accent5>
        <a:srgbClr val="7EB606"/>
      </a:accent5>
      <a:accent6>
        <a:srgbClr val="C00000"/>
      </a:accent6>
      <a:hlink>
        <a:srgbClr val="7030A0"/>
      </a:hlink>
      <a:folHlink>
        <a:srgbClr val="00B0F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15270</TotalTime>
  <Words>201</Words>
  <Application>Microsoft Office PowerPoint</Application>
  <PresentationFormat>Presentazione su schermo (4:3)</PresentationFormat>
  <Paragraphs>168</Paragraphs>
  <Slides>1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2" baseType="lpstr">
      <vt:lpstr>Tema di Office</vt:lpstr>
      <vt:lpstr>Diapositiva 1</vt:lpstr>
    </vt:vector>
  </TitlesOfParts>
  <Company>Microloft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Bill Gates</dc:creator>
  <cp:lastModifiedBy>dcali</cp:lastModifiedBy>
  <cp:revision>475</cp:revision>
  <cp:lastPrinted>2018-06-15T11:51:20Z</cp:lastPrinted>
  <dcterms:created xsi:type="dcterms:W3CDTF">2018-06-12T12:10:33Z</dcterms:created>
  <dcterms:modified xsi:type="dcterms:W3CDTF">2026-08-03T20:44:43Z</dcterms:modified>
</cp:coreProperties>
</file>